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Lst>
  <p:notesMasterIdLst>
    <p:notesMasterId r:id="rId26"/>
  </p:notesMasterIdLst>
  <p:sldIdLst>
    <p:sldId id="256" r:id="rId2"/>
    <p:sldId id="303" r:id="rId3"/>
    <p:sldId id="258" r:id="rId4"/>
    <p:sldId id="259" r:id="rId5"/>
    <p:sldId id="261" r:id="rId6"/>
    <p:sldId id="260" r:id="rId7"/>
    <p:sldId id="304" r:id="rId8"/>
    <p:sldId id="263" r:id="rId9"/>
    <p:sldId id="302" r:id="rId10"/>
    <p:sldId id="264" r:id="rId11"/>
    <p:sldId id="273" r:id="rId12"/>
    <p:sldId id="307" r:id="rId13"/>
    <p:sldId id="308" r:id="rId14"/>
    <p:sldId id="305" r:id="rId15"/>
    <p:sldId id="285" r:id="rId16"/>
    <p:sldId id="268" r:id="rId17"/>
    <p:sldId id="326" r:id="rId18"/>
    <p:sldId id="267" r:id="rId19"/>
    <p:sldId id="316" r:id="rId20"/>
    <p:sldId id="309" r:id="rId21"/>
    <p:sldId id="284" r:id="rId22"/>
    <p:sldId id="306" r:id="rId23"/>
    <p:sldId id="275" r:id="rId24"/>
    <p:sldId id="283"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Merriweather Black" panose="020B0604020202020204" charset="0"/>
      <p:bold r:id="rId31"/>
      <p:boldItalic r:id="rId32"/>
    </p:embeddedFont>
    <p:embeddedFont>
      <p:font typeface="Lato" panose="020B0604020202020204" charset="0"/>
      <p:regular r:id="rId33"/>
      <p:bold r:id="rId34"/>
      <p:italic r:id="rId35"/>
      <p:boldItalic r:id="rId36"/>
    </p:embeddedFont>
    <p:embeddedFont>
      <p:font typeface="Lato Light"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9308D7-5334-4DE1-96E7-ABB6DA50514D}">
  <a:tblStyle styleId="{2F9308D7-5334-4DE1-96E7-ABB6DA50514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75" d="100"/>
          <a:sy n="75" d="100"/>
        </p:scale>
        <p:origin x="662" y="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077565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0"/>
        <p:cNvGrpSpPr/>
        <p:nvPr/>
      </p:nvGrpSpPr>
      <p:grpSpPr>
        <a:xfrm>
          <a:off x="0" y="0"/>
          <a:ext cx="0" cy="0"/>
          <a:chOff x="0" y="0"/>
          <a:chExt cx="0" cy="0"/>
        </a:xfrm>
      </p:grpSpPr>
      <p:sp>
        <p:nvSpPr>
          <p:cNvPr id="2091" name="Google Shape;2091;gc04b1e0ed0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2" name="Google Shape;2092;gc04b1e0ed0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bff3c58cf5_0_1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bff3c58cf5_0_1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gbf1ebdc0f1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1" name="Google Shape;1421;gbf1ebdc0f1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3209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bff3c58cf5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bff3c58cf5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bff3c58cf5_0_1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bff3c58cf5_0_1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400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Google Shape;2016;gc04b1e0ed0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7" name="Google Shape;2017;gc04b1e0ed0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gbf1ebdc0f1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0" name="Google Shape;1480;gbf1ebdc0f1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c04b1e0ed0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c04b1e0ed0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be8cb36c72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be8cb36c72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be8cb36c72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be8cb36c72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be8cb36c72_0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be8cb36c72_0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be8cb36c72_0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be8cb36c72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bfb3bce0e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bfb3bce0e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be8cb36c72_0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be8cb36c72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996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bfb3bce0e6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bfb3bce0e6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bf1ebdc0f1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bf1ebdc0f1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 name="Google Shape;11;p2"/>
          <p:cNvSpPr/>
          <p:nvPr/>
        </p:nvSpPr>
        <p:spPr>
          <a:xfrm rot="991978">
            <a:off x="3850742" y="750812"/>
            <a:ext cx="6596272" cy="4916447"/>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2475446">
            <a:off x="-456879" y="416975"/>
            <a:ext cx="4979835" cy="3933346"/>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21673" y="3062726"/>
            <a:ext cx="979555" cy="959400"/>
          </a:xfrm>
          <a:custGeom>
            <a:avLst/>
            <a:gdLst/>
            <a:ahLst/>
            <a:cxnLst/>
            <a:rect l="l" t="t" r="r" b="b"/>
            <a:pathLst>
              <a:path w="60946" h="59692" extrusionOk="0">
                <a:moveTo>
                  <a:pt x="25212" y="1"/>
                </a:moveTo>
                <a:cubicBezTo>
                  <a:pt x="22039" y="1"/>
                  <a:pt x="18925" y="907"/>
                  <a:pt x="16029" y="3020"/>
                </a:cubicBezTo>
                <a:cubicBezTo>
                  <a:pt x="0" y="14714"/>
                  <a:pt x="17631" y="42769"/>
                  <a:pt x="27693" y="52034"/>
                </a:cubicBezTo>
                <a:cubicBezTo>
                  <a:pt x="32185" y="56171"/>
                  <a:pt x="37969" y="59691"/>
                  <a:pt x="43916" y="59691"/>
                </a:cubicBezTo>
                <a:cubicBezTo>
                  <a:pt x="44937" y="59691"/>
                  <a:pt x="45963" y="59587"/>
                  <a:pt x="46988" y="59365"/>
                </a:cubicBezTo>
                <a:cubicBezTo>
                  <a:pt x="53737" y="57900"/>
                  <a:pt x="58589" y="51414"/>
                  <a:pt x="59767" y="44610"/>
                </a:cubicBezTo>
                <a:cubicBezTo>
                  <a:pt x="60946" y="37806"/>
                  <a:pt x="59043" y="30813"/>
                  <a:pt x="56214" y="24514"/>
                </a:cubicBezTo>
                <a:cubicBezTo>
                  <a:pt x="51862" y="14830"/>
                  <a:pt x="38051" y="1"/>
                  <a:pt x="25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475098" y="1291076"/>
            <a:ext cx="979555" cy="959400"/>
          </a:xfrm>
          <a:custGeom>
            <a:avLst/>
            <a:gdLst/>
            <a:ahLst/>
            <a:cxnLst/>
            <a:rect l="l" t="t" r="r" b="b"/>
            <a:pathLst>
              <a:path w="60946" h="59692" extrusionOk="0">
                <a:moveTo>
                  <a:pt x="25212" y="1"/>
                </a:moveTo>
                <a:cubicBezTo>
                  <a:pt x="22039" y="1"/>
                  <a:pt x="18925" y="907"/>
                  <a:pt x="16029" y="3020"/>
                </a:cubicBezTo>
                <a:cubicBezTo>
                  <a:pt x="0" y="14714"/>
                  <a:pt x="17631" y="42769"/>
                  <a:pt x="27693" y="52034"/>
                </a:cubicBezTo>
                <a:cubicBezTo>
                  <a:pt x="32185" y="56171"/>
                  <a:pt x="37969" y="59691"/>
                  <a:pt x="43916" y="59691"/>
                </a:cubicBezTo>
                <a:cubicBezTo>
                  <a:pt x="44937" y="59691"/>
                  <a:pt x="45963" y="59587"/>
                  <a:pt x="46988" y="59365"/>
                </a:cubicBezTo>
                <a:cubicBezTo>
                  <a:pt x="53737" y="57900"/>
                  <a:pt x="58589" y="51414"/>
                  <a:pt x="59767" y="44610"/>
                </a:cubicBezTo>
                <a:cubicBezTo>
                  <a:pt x="60946" y="37806"/>
                  <a:pt x="59043" y="30813"/>
                  <a:pt x="56214" y="24514"/>
                </a:cubicBezTo>
                <a:cubicBezTo>
                  <a:pt x="51862" y="14830"/>
                  <a:pt x="38051" y="1"/>
                  <a:pt x="25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5197000" y="2205475"/>
            <a:ext cx="3112800" cy="1272900"/>
          </a:xfrm>
          <a:prstGeom prst="rect">
            <a:avLst/>
          </a:prstGeom>
        </p:spPr>
        <p:txBody>
          <a:bodyPr spcFirstLastPara="1" wrap="square" lIns="91425" tIns="91425" rIns="91425" bIns="91425" anchor="b" anchorCtr="0">
            <a:normAutofit/>
          </a:bodyPr>
          <a:lstStyle>
            <a:lvl1pPr lvl="0" rtl="0">
              <a:spcBef>
                <a:spcPts val="0"/>
              </a:spcBef>
              <a:spcAft>
                <a:spcPts val="0"/>
              </a:spcAft>
              <a:buSzPts val="4800"/>
              <a:buNone/>
              <a:defRPr sz="4800" b="1"/>
            </a:lvl1pPr>
            <a:lvl2pPr lvl="1" rtl="0">
              <a:spcBef>
                <a:spcPts val="0"/>
              </a:spcBef>
              <a:spcAft>
                <a:spcPts val="0"/>
              </a:spcAft>
              <a:buSzPts val="4800"/>
              <a:buNone/>
              <a:defRPr sz="4800" b="0"/>
            </a:lvl2pPr>
            <a:lvl3pPr lvl="2" rtl="0">
              <a:spcBef>
                <a:spcPts val="0"/>
              </a:spcBef>
              <a:spcAft>
                <a:spcPts val="0"/>
              </a:spcAft>
              <a:buSzPts val="4800"/>
              <a:buNone/>
              <a:defRPr sz="4800" b="0"/>
            </a:lvl3pPr>
            <a:lvl4pPr lvl="3" rtl="0">
              <a:spcBef>
                <a:spcPts val="0"/>
              </a:spcBef>
              <a:spcAft>
                <a:spcPts val="0"/>
              </a:spcAft>
              <a:buSzPts val="4800"/>
              <a:buNone/>
              <a:defRPr sz="4800" b="0"/>
            </a:lvl4pPr>
            <a:lvl5pPr lvl="4" rtl="0">
              <a:spcBef>
                <a:spcPts val="0"/>
              </a:spcBef>
              <a:spcAft>
                <a:spcPts val="0"/>
              </a:spcAft>
              <a:buSzPts val="4800"/>
              <a:buNone/>
              <a:defRPr sz="4800" b="0"/>
            </a:lvl5pPr>
            <a:lvl6pPr lvl="5" rtl="0">
              <a:spcBef>
                <a:spcPts val="0"/>
              </a:spcBef>
              <a:spcAft>
                <a:spcPts val="0"/>
              </a:spcAft>
              <a:buSzPts val="4800"/>
              <a:buNone/>
              <a:defRPr sz="4800" b="0"/>
            </a:lvl6pPr>
            <a:lvl7pPr lvl="6" rtl="0">
              <a:spcBef>
                <a:spcPts val="0"/>
              </a:spcBef>
              <a:spcAft>
                <a:spcPts val="0"/>
              </a:spcAft>
              <a:buSzPts val="4800"/>
              <a:buNone/>
              <a:defRPr sz="4800" b="0"/>
            </a:lvl7pPr>
            <a:lvl8pPr lvl="7" rtl="0">
              <a:spcBef>
                <a:spcPts val="0"/>
              </a:spcBef>
              <a:spcAft>
                <a:spcPts val="0"/>
              </a:spcAft>
              <a:buSzPts val="4800"/>
              <a:buNone/>
              <a:defRPr sz="4800" b="0"/>
            </a:lvl8pPr>
            <a:lvl9pPr lvl="8" rtl="0">
              <a:spcBef>
                <a:spcPts val="0"/>
              </a:spcBef>
              <a:spcAft>
                <a:spcPts val="0"/>
              </a:spcAft>
              <a:buSzPts val="4800"/>
              <a:buNone/>
              <a:defRPr sz="4800" b="0"/>
            </a:lvl9pPr>
          </a:lstStyle>
          <a:p>
            <a:endParaRPr/>
          </a:p>
        </p:txBody>
      </p:sp>
      <p:sp>
        <p:nvSpPr>
          <p:cNvPr id="16" name="Google Shape;16;p2"/>
          <p:cNvSpPr txBox="1">
            <a:spLocks noGrp="1"/>
          </p:cNvSpPr>
          <p:nvPr>
            <p:ph type="subTitle" idx="1"/>
          </p:nvPr>
        </p:nvSpPr>
        <p:spPr>
          <a:xfrm>
            <a:off x="5197000" y="3574450"/>
            <a:ext cx="29583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2">
  <p:cSld name="CUSTOM_17">
    <p:spTree>
      <p:nvGrpSpPr>
        <p:cNvPr id="1" name="Shape 99"/>
        <p:cNvGrpSpPr/>
        <p:nvPr/>
      </p:nvGrpSpPr>
      <p:grpSpPr>
        <a:xfrm>
          <a:off x="0" y="0"/>
          <a:ext cx="0" cy="0"/>
          <a:chOff x="0" y="0"/>
          <a:chExt cx="0" cy="0"/>
        </a:xfrm>
      </p:grpSpPr>
      <p:sp>
        <p:nvSpPr>
          <p:cNvPr id="100" name="Google Shape;100;p15"/>
          <p:cNvSpPr txBox="1">
            <a:spLocks noGrp="1"/>
          </p:cNvSpPr>
          <p:nvPr>
            <p:ph type="title" hasCustomPrompt="1"/>
          </p:nvPr>
        </p:nvSpPr>
        <p:spPr>
          <a:xfrm>
            <a:off x="1812750" y="1274750"/>
            <a:ext cx="867900" cy="471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400"/>
              <a:buNone/>
              <a:defRPr sz="24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1" name="Google Shape;101;p15"/>
          <p:cNvSpPr txBox="1">
            <a:spLocks noGrp="1"/>
          </p:cNvSpPr>
          <p:nvPr>
            <p:ph type="ctrTitle" idx="2"/>
          </p:nvPr>
        </p:nvSpPr>
        <p:spPr>
          <a:xfrm>
            <a:off x="1246950" y="1654000"/>
            <a:ext cx="19995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102" name="Google Shape;102;p15"/>
          <p:cNvSpPr txBox="1">
            <a:spLocks noGrp="1"/>
          </p:cNvSpPr>
          <p:nvPr>
            <p:ph type="subTitle" idx="1"/>
          </p:nvPr>
        </p:nvSpPr>
        <p:spPr>
          <a:xfrm>
            <a:off x="1238400" y="1908075"/>
            <a:ext cx="2016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2800"/>
              <a:buFont typeface="Lato"/>
              <a:buNone/>
              <a:defRPr sz="2800">
                <a:latin typeface="Lato"/>
                <a:ea typeface="Lato"/>
                <a:cs typeface="Lato"/>
                <a:sym typeface="Lato"/>
              </a:defRPr>
            </a:lvl2pPr>
            <a:lvl3pPr lvl="2" algn="ctr" rtl="0">
              <a:lnSpc>
                <a:spcPct val="100000"/>
              </a:lnSpc>
              <a:spcBef>
                <a:spcPts val="0"/>
              </a:spcBef>
              <a:spcAft>
                <a:spcPts val="0"/>
              </a:spcAft>
              <a:buSzPts val="2800"/>
              <a:buFont typeface="Lato"/>
              <a:buNone/>
              <a:defRPr sz="2800">
                <a:latin typeface="Lato"/>
                <a:ea typeface="Lato"/>
                <a:cs typeface="Lato"/>
                <a:sym typeface="Lato"/>
              </a:defRPr>
            </a:lvl3pPr>
            <a:lvl4pPr lvl="3" algn="ctr" rtl="0">
              <a:lnSpc>
                <a:spcPct val="100000"/>
              </a:lnSpc>
              <a:spcBef>
                <a:spcPts val="0"/>
              </a:spcBef>
              <a:spcAft>
                <a:spcPts val="0"/>
              </a:spcAft>
              <a:buSzPts val="2800"/>
              <a:buFont typeface="Lato"/>
              <a:buNone/>
              <a:defRPr sz="2800">
                <a:latin typeface="Lato"/>
                <a:ea typeface="Lato"/>
                <a:cs typeface="Lato"/>
                <a:sym typeface="Lato"/>
              </a:defRPr>
            </a:lvl4pPr>
            <a:lvl5pPr lvl="4" algn="ctr" rtl="0">
              <a:lnSpc>
                <a:spcPct val="100000"/>
              </a:lnSpc>
              <a:spcBef>
                <a:spcPts val="0"/>
              </a:spcBef>
              <a:spcAft>
                <a:spcPts val="0"/>
              </a:spcAft>
              <a:buSzPts val="2800"/>
              <a:buFont typeface="Lato"/>
              <a:buNone/>
              <a:defRPr sz="2800">
                <a:latin typeface="Lato"/>
                <a:ea typeface="Lato"/>
                <a:cs typeface="Lato"/>
                <a:sym typeface="Lato"/>
              </a:defRPr>
            </a:lvl5pPr>
            <a:lvl6pPr lvl="5" algn="ctr" rtl="0">
              <a:lnSpc>
                <a:spcPct val="100000"/>
              </a:lnSpc>
              <a:spcBef>
                <a:spcPts val="0"/>
              </a:spcBef>
              <a:spcAft>
                <a:spcPts val="0"/>
              </a:spcAft>
              <a:buSzPts val="2800"/>
              <a:buFont typeface="Lato"/>
              <a:buNone/>
              <a:defRPr sz="2800">
                <a:latin typeface="Lato"/>
                <a:ea typeface="Lato"/>
                <a:cs typeface="Lato"/>
                <a:sym typeface="Lato"/>
              </a:defRPr>
            </a:lvl6pPr>
            <a:lvl7pPr lvl="6" algn="ctr" rtl="0">
              <a:lnSpc>
                <a:spcPct val="100000"/>
              </a:lnSpc>
              <a:spcBef>
                <a:spcPts val="0"/>
              </a:spcBef>
              <a:spcAft>
                <a:spcPts val="0"/>
              </a:spcAft>
              <a:buSzPts val="2800"/>
              <a:buFont typeface="Lato"/>
              <a:buNone/>
              <a:defRPr sz="2800">
                <a:latin typeface="Lato"/>
                <a:ea typeface="Lato"/>
                <a:cs typeface="Lato"/>
                <a:sym typeface="Lato"/>
              </a:defRPr>
            </a:lvl7pPr>
            <a:lvl8pPr lvl="7" algn="ctr" rtl="0">
              <a:lnSpc>
                <a:spcPct val="100000"/>
              </a:lnSpc>
              <a:spcBef>
                <a:spcPts val="0"/>
              </a:spcBef>
              <a:spcAft>
                <a:spcPts val="0"/>
              </a:spcAft>
              <a:buSzPts val="2800"/>
              <a:buFont typeface="Lato"/>
              <a:buNone/>
              <a:defRPr sz="2800">
                <a:latin typeface="Lato"/>
                <a:ea typeface="Lato"/>
                <a:cs typeface="Lato"/>
                <a:sym typeface="Lato"/>
              </a:defRPr>
            </a:lvl8pPr>
            <a:lvl9pPr lvl="8" algn="ctr" rtl="0">
              <a:lnSpc>
                <a:spcPct val="100000"/>
              </a:lnSpc>
              <a:spcBef>
                <a:spcPts val="0"/>
              </a:spcBef>
              <a:spcAft>
                <a:spcPts val="0"/>
              </a:spcAft>
              <a:buSzPts val="2800"/>
              <a:buFont typeface="Lato"/>
              <a:buNone/>
              <a:defRPr sz="2800">
                <a:latin typeface="Lato"/>
                <a:ea typeface="Lato"/>
                <a:cs typeface="Lato"/>
                <a:sym typeface="Lato"/>
              </a:defRPr>
            </a:lvl9pPr>
          </a:lstStyle>
          <a:p>
            <a:endParaRPr/>
          </a:p>
        </p:txBody>
      </p:sp>
      <p:sp>
        <p:nvSpPr>
          <p:cNvPr id="103" name="Google Shape;103;p15"/>
          <p:cNvSpPr txBox="1">
            <a:spLocks noGrp="1"/>
          </p:cNvSpPr>
          <p:nvPr>
            <p:ph type="title" idx="3" hasCustomPrompt="1"/>
          </p:nvPr>
        </p:nvSpPr>
        <p:spPr>
          <a:xfrm>
            <a:off x="4137614" y="1274738"/>
            <a:ext cx="867900" cy="471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400"/>
              <a:buNone/>
              <a:defRPr sz="24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4" name="Google Shape;104;p15"/>
          <p:cNvSpPr txBox="1">
            <a:spLocks noGrp="1"/>
          </p:cNvSpPr>
          <p:nvPr>
            <p:ph type="ctrTitle" idx="4"/>
          </p:nvPr>
        </p:nvSpPr>
        <p:spPr>
          <a:xfrm>
            <a:off x="3582338" y="1654000"/>
            <a:ext cx="20166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105" name="Google Shape;105;p15"/>
          <p:cNvSpPr txBox="1">
            <a:spLocks noGrp="1"/>
          </p:cNvSpPr>
          <p:nvPr>
            <p:ph type="subTitle" idx="5"/>
          </p:nvPr>
        </p:nvSpPr>
        <p:spPr>
          <a:xfrm>
            <a:off x="3648338" y="1908075"/>
            <a:ext cx="1884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2800"/>
              <a:buFont typeface="Lato"/>
              <a:buNone/>
              <a:defRPr sz="2800">
                <a:latin typeface="Lato"/>
                <a:ea typeface="Lato"/>
                <a:cs typeface="Lato"/>
                <a:sym typeface="Lato"/>
              </a:defRPr>
            </a:lvl2pPr>
            <a:lvl3pPr lvl="2" algn="ctr" rtl="0">
              <a:lnSpc>
                <a:spcPct val="100000"/>
              </a:lnSpc>
              <a:spcBef>
                <a:spcPts val="0"/>
              </a:spcBef>
              <a:spcAft>
                <a:spcPts val="0"/>
              </a:spcAft>
              <a:buSzPts val="2800"/>
              <a:buFont typeface="Lato"/>
              <a:buNone/>
              <a:defRPr sz="2800">
                <a:latin typeface="Lato"/>
                <a:ea typeface="Lato"/>
                <a:cs typeface="Lato"/>
                <a:sym typeface="Lato"/>
              </a:defRPr>
            </a:lvl3pPr>
            <a:lvl4pPr lvl="3" algn="ctr" rtl="0">
              <a:lnSpc>
                <a:spcPct val="100000"/>
              </a:lnSpc>
              <a:spcBef>
                <a:spcPts val="0"/>
              </a:spcBef>
              <a:spcAft>
                <a:spcPts val="0"/>
              </a:spcAft>
              <a:buSzPts val="2800"/>
              <a:buFont typeface="Lato"/>
              <a:buNone/>
              <a:defRPr sz="2800">
                <a:latin typeface="Lato"/>
                <a:ea typeface="Lato"/>
                <a:cs typeface="Lato"/>
                <a:sym typeface="Lato"/>
              </a:defRPr>
            </a:lvl4pPr>
            <a:lvl5pPr lvl="4" algn="ctr" rtl="0">
              <a:lnSpc>
                <a:spcPct val="100000"/>
              </a:lnSpc>
              <a:spcBef>
                <a:spcPts val="0"/>
              </a:spcBef>
              <a:spcAft>
                <a:spcPts val="0"/>
              </a:spcAft>
              <a:buSzPts val="2800"/>
              <a:buFont typeface="Lato"/>
              <a:buNone/>
              <a:defRPr sz="2800">
                <a:latin typeface="Lato"/>
                <a:ea typeface="Lato"/>
                <a:cs typeface="Lato"/>
                <a:sym typeface="Lato"/>
              </a:defRPr>
            </a:lvl5pPr>
            <a:lvl6pPr lvl="5" algn="ctr" rtl="0">
              <a:lnSpc>
                <a:spcPct val="100000"/>
              </a:lnSpc>
              <a:spcBef>
                <a:spcPts val="0"/>
              </a:spcBef>
              <a:spcAft>
                <a:spcPts val="0"/>
              </a:spcAft>
              <a:buSzPts val="2800"/>
              <a:buFont typeface="Lato"/>
              <a:buNone/>
              <a:defRPr sz="2800">
                <a:latin typeface="Lato"/>
                <a:ea typeface="Lato"/>
                <a:cs typeface="Lato"/>
                <a:sym typeface="Lato"/>
              </a:defRPr>
            </a:lvl6pPr>
            <a:lvl7pPr lvl="6" algn="ctr" rtl="0">
              <a:lnSpc>
                <a:spcPct val="100000"/>
              </a:lnSpc>
              <a:spcBef>
                <a:spcPts val="0"/>
              </a:spcBef>
              <a:spcAft>
                <a:spcPts val="0"/>
              </a:spcAft>
              <a:buSzPts val="2800"/>
              <a:buFont typeface="Lato"/>
              <a:buNone/>
              <a:defRPr sz="2800">
                <a:latin typeface="Lato"/>
                <a:ea typeface="Lato"/>
                <a:cs typeface="Lato"/>
                <a:sym typeface="Lato"/>
              </a:defRPr>
            </a:lvl7pPr>
            <a:lvl8pPr lvl="7" algn="ctr" rtl="0">
              <a:lnSpc>
                <a:spcPct val="100000"/>
              </a:lnSpc>
              <a:spcBef>
                <a:spcPts val="0"/>
              </a:spcBef>
              <a:spcAft>
                <a:spcPts val="0"/>
              </a:spcAft>
              <a:buSzPts val="2800"/>
              <a:buFont typeface="Lato"/>
              <a:buNone/>
              <a:defRPr sz="2800">
                <a:latin typeface="Lato"/>
                <a:ea typeface="Lato"/>
                <a:cs typeface="Lato"/>
                <a:sym typeface="Lato"/>
              </a:defRPr>
            </a:lvl8pPr>
            <a:lvl9pPr lvl="8" algn="ctr" rtl="0">
              <a:lnSpc>
                <a:spcPct val="100000"/>
              </a:lnSpc>
              <a:spcBef>
                <a:spcPts val="0"/>
              </a:spcBef>
              <a:spcAft>
                <a:spcPts val="0"/>
              </a:spcAft>
              <a:buSzPts val="2800"/>
              <a:buFont typeface="Lato"/>
              <a:buNone/>
              <a:defRPr sz="2800">
                <a:latin typeface="Lato"/>
                <a:ea typeface="Lato"/>
                <a:cs typeface="Lato"/>
                <a:sym typeface="Lato"/>
              </a:defRPr>
            </a:lvl9pPr>
          </a:lstStyle>
          <a:p>
            <a:endParaRPr/>
          </a:p>
        </p:txBody>
      </p:sp>
      <p:sp>
        <p:nvSpPr>
          <p:cNvPr id="106" name="Google Shape;106;p15"/>
          <p:cNvSpPr txBox="1">
            <a:spLocks noGrp="1"/>
          </p:cNvSpPr>
          <p:nvPr>
            <p:ph type="title" idx="6" hasCustomPrompt="1"/>
          </p:nvPr>
        </p:nvSpPr>
        <p:spPr>
          <a:xfrm>
            <a:off x="6454522" y="1274750"/>
            <a:ext cx="867900" cy="471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400"/>
              <a:buNone/>
              <a:defRPr sz="24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7" name="Google Shape;107;p15"/>
          <p:cNvSpPr txBox="1">
            <a:spLocks noGrp="1"/>
          </p:cNvSpPr>
          <p:nvPr>
            <p:ph type="ctrTitle" idx="7"/>
          </p:nvPr>
        </p:nvSpPr>
        <p:spPr>
          <a:xfrm>
            <a:off x="5880172" y="1654000"/>
            <a:ext cx="20166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108" name="Google Shape;108;p15"/>
          <p:cNvSpPr txBox="1">
            <a:spLocks noGrp="1"/>
          </p:cNvSpPr>
          <p:nvPr>
            <p:ph type="subTitle" idx="8"/>
          </p:nvPr>
        </p:nvSpPr>
        <p:spPr>
          <a:xfrm>
            <a:off x="5946172" y="1908077"/>
            <a:ext cx="1884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2800"/>
              <a:buFont typeface="Lato"/>
              <a:buNone/>
              <a:defRPr sz="2800">
                <a:latin typeface="Lato"/>
                <a:ea typeface="Lato"/>
                <a:cs typeface="Lato"/>
                <a:sym typeface="Lato"/>
              </a:defRPr>
            </a:lvl2pPr>
            <a:lvl3pPr lvl="2" algn="ctr" rtl="0">
              <a:lnSpc>
                <a:spcPct val="100000"/>
              </a:lnSpc>
              <a:spcBef>
                <a:spcPts val="0"/>
              </a:spcBef>
              <a:spcAft>
                <a:spcPts val="0"/>
              </a:spcAft>
              <a:buSzPts val="2800"/>
              <a:buFont typeface="Lato"/>
              <a:buNone/>
              <a:defRPr sz="2800">
                <a:latin typeface="Lato"/>
                <a:ea typeface="Lato"/>
                <a:cs typeface="Lato"/>
                <a:sym typeface="Lato"/>
              </a:defRPr>
            </a:lvl3pPr>
            <a:lvl4pPr lvl="3" algn="ctr" rtl="0">
              <a:lnSpc>
                <a:spcPct val="100000"/>
              </a:lnSpc>
              <a:spcBef>
                <a:spcPts val="0"/>
              </a:spcBef>
              <a:spcAft>
                <a:spcPts val="0"/>
              </a:spcAft>
              <a:buSzPts val="2800"/>
              <a:buFont typeface="Lato"/>
              <a:buNone/>
              <a:defRPr sz="2800">
                <a:latin typeface="Lato"/>
                <a:ea typeface="Lato"/>
                <a:cs typeface="Lato"/>
                <a:sym typeface="Lato"/>
              </a:defRPr>
            </a:lvl4pPr>
            <a:lvl5pPr lvl="4" algn="ctr" rtl="0">
              <a:lnSpc>
                <a:spcPct val="100000"/>
              </a:lnSpc>
              <a:spcBef>
                <a:spcPts val="0"/>
              </a:spcBef>
              <a:spcAft>
                <a:spcPts val="0"/>
              </a:spcAft>
              <a:buSzPts val="2800"/>
              <a:buFont typeface="Lato"/>
              <a:buNone/>
              <a:defRPr sz="2800">
                <a:latin typeface="Lato"/>
                <a:ea typeface="Lato"/>
                <a:cs typeface="Lato"/>
                <a:sym typeface="Lato"/>
              </a:defRPr>
            </a:lvl5pPr>
            <a:lvl6pPr lvl="5" algn="ctr" rtl="0">
              <a:lnSpc>
                <a:spcPct val="100000"/>
              </a:lnSpc>
              <a:spcBef>
                <a:spcPts val="0"/>
              </a:spcBef>
              <a:spcAft>
                <a:spcPts val="0"/>
              </a:spcAft>
              <a:buSzPts val="2800"/>
              <a:buFont typeface="Lato"/>
              <a:buNone/>
              <a:defRPr sz="2800">
                <a:latin typeface="Lato"/>
                <a:ea typeface="Lato"/>
                <a:cs typeface="Lato"/>
                <a:sym typeface="Lato"/>
              </a:defRPr>
            </a:lvl6pPr>
            <a:lvl7pPr lvl="6" algn="ctr" rtl="0">
              <a:lnSpc>
                <a:spcPct val="100000"/>
              </a:lnSpc>
              <a:spcBef>
                <a:spcPts val="0"/>
              </a:spcBef>
              <a:spcAft>
                <a:spcPts val="0"/>
              </a:spcAft>
              <a:buSzPts val="2800"/>
              <a:buFont typeface="Lato"/>
              <a:buNone/>
              <a:defRPr sz="2800">
                <a:latin typeface="Lato"/>
                <a:ea typeface="Lato"/>
                <a:cs typeface="Lato"/>
                <a:sym typeface="Lato"/>
              </a:defRPr>
            </a:lvl7pPr>
            <a:lvl8pPr lvl="7" algn="ctr" rtl="0">
              <a:lnSpc>
                <a:spcPct val="100000"/>
              </a:lnSpc>
              <a:spcBef>
                <a:spcPts val="0"/>
              </a:spcBef>
              <a:spcAft>
                <a:spcPts val="0"/>
              </a:spcAft>
              <a:buSzPts val="2800"/>
              <a:buFont typeface="Lato"/>
              <a:buNone/>
              <a:defRPr sz="2800">
                <a:latin typeface="Lato"/>
                <a:ea typeface="Lato"/>
                <a:cs typeface="Lato"/>
                <a:sym typeface="Lato"/>
              </a:defRPr>
            </a:lvl8pPr>
            <a:lvl9pPr lvl="8" algn="ctr" rtl="0">
              <a:lnSpc>
                <a:spcPct val="100000"/>
              </a:lnSpc>
              <a:spcBef>
                <a:spcPts val="0"/>
              </a:spcBef>
              <a:spcAft>
                <a:spcPts val="0"/>
              </a:spcAft>
              <a:buSzPts val="2800"/>
              <a:buFont typeface="Lato"/>
              <a:buNone/>
              <a:defRPr sz="2800">
                <a:latin typeface="Lato"/>
                <a:ea typeface="Lato"/>
                <a:cs typeface="Lato"/>
                <a:sym typeface="Lato"/>
              </a:defRPr>
            </a:lvl9pPr>
          </a:lstStyle>
          <a:p>
            <a:endParaRPr/>
          </a:p>
        </p:txBody>
      </p:sp>
      <p:sp>
        <p:nvSpPr>
          <p:cNvPr id="109" name="Google Shape;109;p15"/>
          <p:cNvSpPr txBox="1">
            <a:spLocks noGrp="1"/>
          </p:cNvSpPr>
          <p:nvPr>
            <p:ph type="title" idx="9"/>
          </p:nvPr>
        </p:nvSpPr>
        <p:spPr>
          <a:xfrm>
            <a:off x="1375350" y="434702"/>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0" name="Google Shape;110;p15"/>
          <p:cNvSpPr/>
          <p:nvPr/>
        </p:nvSpPr>
        <p:spPr>
          <a:xfrm rot="10190078">
            <a:off x="-609404" y="2277268"/>
            <a:ext cx="10361961" cy="6093351"/>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18">
    <p:spTree>
      <p:nvGrpSpPr>
        <p:cNvPr id="1" name="Shape 111"/>
        <p:cNvGrpSpPr/>
        <p:nvPr/>
      </p:nvGrpSpPr>
      <p:grpSpPr>
        <a:xfrm>
          <a:off x="0" y="0"/>
          <a:ext cx="0" cy="0"/>
          <a:chOff x="0" y="0"/>
          <a:chExt cx="0" cy="0"/>
        </a:xfrm>
      </p:grpSpPr>
      <p:sp>
        <p:nvSpPr>
          <p:cNvPr id="112" name="Google Shape;112;p16"/>
          <p:cNvSpPr txBox="1">
            <a:spLocks noGrp="1"/>
          </p:cNvSpPr>
          <p:nvPr>
            <p:ph type="subTitle" idx="1"/>
          </p:nvPr>
        </p:nvSpPr>
        <p:spPr>
          <a:xfrm>
            <a:off x="715725" y="2416450"/>
            <a:ext cx="3606300" cy="943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None/>
              <a:defRPr sz="1400">
                <a:latin typeface="Lato"/>
                <a:ea typeface="Lato"/>
                <a:cs typeface="Lato"/>
                <a:sym typeface="Lat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3" name="Google Shape;113;p16"/>
          <p:cNvSpPr txBox="1">
            <a:spLocks noGrp="1"/>
          </p:cNvSpPr>
          <p:nvPr>
            <p:ph type="title"/>
          </p:nvPr>
        </p:nvSpPr>
        <p:spPr>
          <a:xfrm>
            <a:off x="715725" y="1783250"/>
            <a:ext cx="37611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 name="Google Shape;114;p16"/>
          <p:cNvSpPr/>
          <p:nvPr/>
        </p:nvSpPr>
        <p:spPr>
          <a:xfrm rot="-6376311">
            <a:off x="4048987" y="-366031"/>
            <a:ext cx="6558512" cy="7065817"/>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p:cSld name="CUSTOM_19">
    <p:bg>
      <p:bgPr>
        <a:solidFill>
          <a:schemeClr val="accent4"/>
        </a:solidFill>
        <a:effectLst/>
      </p:bgPr>
    </p:bg>
    <p:spTree>
      <p:nvGrpSpPr>
        <p:cNvPr id="1" name="Shape 115"/>
        <p:cNvGrpSpPr/>
        <p:nvPr/>
      </p:nvGrpSpPr>
      <p:grpSpPr>
        <a:xfrm>
          <a:off x="0" y="0"/>
          <a:ext cx="0" cy="0"/>
          <a:chOff x="0" y="0"/>
          <a:chExt cx="0" cy="0"/>
        </a:xfrm>
      </p:grpSpPr>
      <p:sp>
        <p:nvSpPr>
          <p:cNvPr id="116" name="Google Shape;116;p17"/>
          <p:cNvSpPr/>
          <p:nvPr/>
        </p:nvSpPr>
        <p:spPr>
          <a:xfrm rot="-9619064">
            <a:off x="-399900" y="657204"/>
            <a:ext cx="5266615" cy="4159025"/>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7"/>
          <p:cNvSpPr txBox="1">
            <a:spLocks noGrp="1"/>
          </p:cNvSpPr>
          <p:nvPr>
            <p:ph type="subTitle" idx="1"/>
          </p:nvPr>
        </p:nvSpPr>
        <p:spPr>
          <a:xfrm>
            <a:off x="1629410" y="3171176"/>
            <a:ext cx="2357700" cy="936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None/>
              <a:defRPr sz="1400">
                <a:latin typeface="Lato"/>
                <a:ea typeface="Lato"/>
                <a:cs typeface="Lato"/>
                <a:sym typeface="Lato"/>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18" name="Google Shape;118;p17"/>
          <p:cNvSpPr txBox="1">
            <a:spLocks noGrp="1"/>
          </p:cNvSpPr>
          <p:nvPr>
            <p:ph type="title"/>
          </p:nvPr>
        </p:nvSpPr>
        <p:spPr>
          <a:xfrm>
            <a:off x="1629410" y="2165402"/>
            <a:ext cx="2357700" cy="5679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9" name="Google Shape;119;p17"/>
          <p:cNvSpPr txBox="1">
            <a:spLocks noGrp="1"/>
          </p:cNvSpPr>
          <p:nvPr>
            <p:ph type="title" idx="2" hasCustomPrompt="1"/>
          </p:nvPr>
        </p:nvSpPr>
        <p:spPr>
          <a:xfrm>
            <a:off x="651490" y="1085659"/>
            <a:ext cx="1211100" cy="467100"/>
          </a:xfrm>
          <a:prstGeom prst="rect">
            <a:avLst/>
          </a:prstGeom>
        </p:spPr>
        <p:txBody>
          <a:bodyPr spcFirstLastPara="1" wrap="square" lIns="91425" tIns="91425" rIns="91425" bIns="91425" anchor="b" anchorCtr="0">
            <a:normAutofit/>
          </a:bodyPr>
          <a:lstStyle>
            <a:lvl1pPr lvl="0" rtl="0">
              <a:spcBef>
                <a:spcPts val="0"/>
              </a:spcBef>
              <a:spcAft>
                <a:spcPts val="0"/>
              </a:spcAft>
              <a:buSzPts val="3000"/>
              <a:buNone/>
              <a:defRPr sz="5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rhee columns ">
  <p:cSld name="CUSTOM_1">
    <p:spTree>
      <p:nvGrpSpPr>
        <p:cNvPr id="1" name="Shape 120"/>
        <p:cNvGrpSpPr/>
        <p:nvPr/>
      </p:nvGrpSpPr>
      <p:grpSpPr>
        <a:xfrm>
          <a:off x="0" y="0"/>
          <a:ext cx="0" cy="0"/>
          <a:chOff x="0" y="0"/>
          <a:chExt cx="0" cy="0"/>
        </a:xfrm>
      </p:grpSpPr>
      <p:sp>
        <p:nvSpPr>
          <p:cNvPr id="121" name="Google Shape;121;p18"/>
          <p:cNvSpPr/>
          <p:nvPr/>
        </p:nvSpPr>
        <p:spPr>
          <a:xfrm rot="1982717">
            <a:off x="5846240" y="-2117979"/>
            <a:ext cx="4980664" cy="3933332"/>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rot="1982717">
            <a:off x="-2820685" y="1720559"/>
            <a:ext cx="4980664" cy="3933332"/>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txBox="1">
            <a:spLocks noGrp="1"/>
          </p:cNvSpPr>
          <p:nvPr>
            <p:ph type="ctrTitle"/>
          </p:nvPr>
        </p:nvSpPr>
        <p:spPr>
          <a:xfrm>
            <a:off x="1479150" y="3120850"/>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124" name="Google Shape;124;p18"/>
          <p:cNvSpPr txBox="1">
            <a:spLocks noGrp="1"/>
          </p:cNvSpPr>
          <p:nvPr>
            <p:ph type="subTitle" idx="1"/>
          </p:nvPr>
        </p:nvSpPr>
        <p:spPr>
          <a:xfrm>
            <a:off x="1446150" y="3432075"/>
            <a:ext cx="15813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endParaRPr/>
          </a:p>
        </p:txBody>
      </p:sp>
      <p:sp>
        <p:nvSpPr>
          <p:cNvPr id="125" name="Google Shape;125;p18"/>
          <p:cNvSpPr txBox="1">
            <a:spLocks noGrp="1"/>
          </p:cNvSpPr>
          <p:nvPr>
            <p:ph type="ctrTitle" idx="2"/>
          </p:nvPr>
        </p:nvSpPr>
        <p:spPr>
          <a:xfrm>
            <a:off x="3797850" y="3120838"/>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126" name="Google Shape;126;p18"/>
          <p:cNvSpPr txBox="1">
            <a:spLocks noGrp="1"/>
          </p:cNvSpPr>
          <p:nvPr>
            <p:ph type="subTitle" idx="3"/>
          </p:nvPr>
        </p:nvSpPr>
        <p:spPr>
          <a:xfrm>
            <a:off x="3781425" y="3432075"/>
            <a:ext cx="15813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endParaRPr/>
          </a:p>
        </p:txBody>
      </p:sp>
      <p:sp>
        <p:nvSpPr>
          <p:cNvPr id="127" name="Google Shape;127;p18"/>
          <p:cNvSpPr txBox="1">
            <a:spLocks noGrp="1"/>
          </p:cNvSpPr>
          <p:nvPr>
            <p:ph type="ctrTitle" idx="4"/>
          </p:nvPr>
        </p:nvSpPr>
        <p:spPr>
          <a:xfrm>
            <a:off x="6117914" y="3120850"/>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128" name="Google Shape;128;p18"/>
          <p:cNvSpPr txBox="1">
            <a:spLocks noGrp="1"/>
          </p:cNvSpPr>
          <p:nvPr>
            <p:ph type="subTitle" idx="5"/>
          </p:nvPr>
        </p:nvSpPr>
        <p:spPr>
          <a:xfrm>
            <a:off x="6116700" y="3432075"/>
            <a:ext cx="15813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endParaRPr/>
          </a:p>
        </p:txBody>
      </p:sp>
      <p:sp>
        <p:nvSpPr>
          <p:cNvPr id="129" name="Google Shape;129;p18"/>
          <p:cNvSpPr txBox="1">
            <a:spLocks noGrp="1"/>
          </p:cNvSpPr>
          <p:nvPr>
            <p:ph type="title" idx="6"/>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CUSTOM_20">
    <p:spTree>
      <p:nvGrpSpPr>
        <p:cNvPr id="1" name="Shape 130"/>
        <p:cNvGrpSpPr/>
        <p:nvPr/>
      </p:nvGrpSpPr>
      <p:grpSpPr>
        <a:xfrm>
          <a:off x="0" y="0"/>
          <a:ext cx="0" cy="0"/>
          <a:chOff x="0" y="0"/>
          <a:chExt cx="0" cy="0"/>
        </a:xfrm>
      </p:grpSpPr>
      <p:sp>
        <p:nvSpPr>
          <p:cNvPr id="131" name="Google Shape;131;p19"/>
          <p:cNvSpPr txBox="1">
            <a:spLocks noGrp="1"/>
          </p:cNvSpPr>
          <p:nvPr>
            <p:ph type="ctrTitle"/>
          </p:nvPr>
        </p:nvSpPr>
        <p:spPr>
          <a:xfrm>
            <a:off x="2646713" y="2606500"/>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132" name="Google Shape;132;p19"/>
          <p:cNvSpPr txBox="1">
            <a:spLocks noGrp="1"/>
          </p:cNvSpPr>
          <p:nvPr>
            <p:ph type="subTitle" idx="1"/>
          </p:nvPr>
        </p:nvSpPr>
        <p:spPr>
          <a:xfrm>
            <a:off x="2613713" y="2917725"/>
            <a:ext cx="15813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endParaRPr/>
          </a:p>
        </p:txBody>
      </p:sp>
      <p:sp>
        <p:nvSpPr>
          <p:cNvPr id="133" name="Google Shape;133;p19"/>
          <p:cNvSpPr txBox="1">
            <a:spLocks noGrp="1"/>
          </p:cNvSpPr>
          <p:nvPr>
            <p:ph type="ctrTitle" idx="2"/>
          </p:nvPr>
        </p:nvSpPr>
        <p:spPr>
          <a:xfrm>
            <a:off x="4965413" y="2606488"/>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134" name="Google Shape;134;p19"/>
          <p:cNvSpPr txBox="1">
            <a:spLocks noGrp="1"/>
          </p:cNvSpPr>
          <p:nvPr>
            <p:ph type="subTitle" idx="3"/>
          </p:nvPr>
        </p:nvSpPr>
        <p:spPr>
          <a:xfrm>
            <a:off x="4948988" y="2917725"/>
            <a:ext cx="15813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endParaRPr/>
          </a:p>
        </p:txBody>
      </p:sp>
      <p:sp>
        <p:nvSpPr>
          <p:cNvPr id="135" name="Google Shape;135;p19"/>
          <p:cNvSpPr txBox="1">
            <a:spLocks noGrp="1"/>
          </p:cNvSpPr>
          <p:nvPr>
            <p:ph type="title" idx="4"/>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6" name="Google Shape;136;p19"/>
          <p:cNvSpPr/>
          <p:nvPr/>
        </p:nvSpPr>
        <p:spPr>
          <a:xfrm rot="-7973831">
            <a:off x="6377171" y="-607656"/>
            <a:ext cx="6558457" cy="7065778"/>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rot="-7973831">
            <a:off x="-4081279" y="-360018"/>
            <a:ext cx="6558457" cy="7065778"/>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138"/>
        <p:cNvGrpSpPr/>
        <p:nvPr/>
      </p:nvGrpSpPr>
      <p:grpSpPr>
        <a:xfrm>
          <a:off x="0" y="0"/>
          <a:ext cx="0" cy="0"/>
          <a:chOff x="0" y="0"/>
          <a:chExt cx="0" cy="0"/>
        </a:xfrm>
      </p:grpSpPr>
      <p:sp>
        <p:nvSpPr>
          <p:cNvPr id="139" name="Google Shape;139;p20"/>
          <p:cNvSpPr/>
          <p:nvPr/>
        </p:nvSpPr>
        <p:spPr>
          <a:xfrm rot="3599812" flipH="1">
            <a:off x="6316424" y="-1837737"/>
            <a:ext cx="4980649" cy="3933426"/>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txBox="1">
            <a:spLocks noGrp="1"/>
          </p:cNvSpPr>
          <p:nvPr>
            <p:ph type="title"/>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
  <p:cSld name="CUSTOM_3">
    <p:spTree>
      <p:nvGrpSpPr>
        <p:cNvPr id="1" name="Shape 141"/>
        <p:cNvGrpSpPr/>
        <p:nvPr/>
      </p:nvGrpSpPr>
      <p:grpSpPr>
        <a:xfrm>
          <a:off x="0" y="0"/>
          <a:ext cx="0" cy="0"/>
          <a:chOff x="0" y="0"/>
          <a:chExt cx="0" cy="0"/>
        </a:xfrm>
      </p:grpSpPr>
      <p:sp>
        <p:nvSpPr>
          <p:cNvPr id="142" name="Google Shape;14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3" name="Google Shape;143;p21"/>
          <p:cNvSpPr txBox="1">
            <a:spLocks noGrp="1"/>
          </p:cNvSpPr>
          <p:nvPr>
            <p:ph type="ctrTitle"/>
          </p:nvPr>
        </p:nvSpPr>
        <p:spPr>
          <a:xfrm>
            <a:off x="2890350" y="2929437"/>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144" name="Google Shape;144;p21"/>
          <p:cNvSpPr txBox="1">
            <a:spLocks noGrp="1"/>
          </p:cNvSpPr>
          <p:nvPr>
            <p:ph type="subTitle" idx="1"/>
          </p:nvPr>
        </p:nvSpPr>
        <p:spPr>
          <a:xfrm>
            <a:off x="2890350" y="3266525"/>
            <a:ext cx="15483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Lato"/>
              <a:buNone/>
              <a:defRPr sz="1400">
                <a:latin typeface="Lato"/>
                <a:ea typeface="Lato"/>
                <a:cs typeface="Lato"/>
                <a:sym typeface="Lato"/>
              </a:defRPr>
            </a:lvl1pPr>
            <a:lvl2pPr lvl="1" algn="ctr" rtl="0">
              <a:lnSpc>
                <a:spcPct val="100000"/>
              </a:lnSpc>
              <a:spcBef>
                <a:spcPts val="0"/>
              </a:spcBef>
              <a:spcAft>
                <a:spcPts val="0"/>
              </a:spcAft>
              <a:buSzPts val="1400"/>
              <a:buFont typeface="Lato"/>
              <a:buNone/>
              <a:defRPr>
                <a:latin typeface="Lato"/>
                <a:ea typeface="Lato"/>
                <a:cs typeface="Lato"/>
                <a:sym typeface="Lato"/>
              </a:defRPr>
            </a:lvl2pPr>
            <a:lvl3pPr lvl="2" algn="ctr" rtl="0">
              <a:lnSpc>
                <a:spcPct val="100000"/>
              </a:lnSpc>
              <a:spcBef>
                <a:spcPts val="0"/>
              </a:spcBef>
              <a:spcAft>
                <a:spcPts val="0"/>
              </a:spcAft>
              <a:buSzPts val="1400"/>
              <a:buFont typeface="Lato"/>
              <a:buNone/>
              <a:defRPr>
                <a:latin typeface="Lato"/>
                <a:ea typeface="Lato"/>
                <a:cs typeface="Lato"/>
                <a:sym typeface="Lato"/>
              </a:defRPr>
            </a:lvl3pPr>
            <a:lvl4pPr lvl="3" algn="ctr" rtl="0">
              <a:lnSpc>
                <a:spcPct val="100000"/>
              </a:lnSpc>
              <a:spcBef>
                <a:spcPts val="0"/>
              </a:spcBef>
              <a:spcAft>
                <a:spcPts val="0"/>
              </a:spcAft>
              <a:buSzPts val="1400"/>
              <a:buFont typeface="Lato"/>
              <a:buNone/>
              <a:defRPr>
                <a:latin typeface="Lato"/>
                <a:ea typeface="Lato"/>
                <a:cs typeface="Lato"/>
                <a:sym typeface="Lato"/>
              </a:defRPr>
            </a:lvl4pPr>
            <a:lvl5pPr lvl="4" algn="ctr" rtl="0">
              <a:lnSpc>
                <a:spcPct val="100000"/>
              </a:lnSpc>
              <a:spcBef>
                <a:spcPts val="0"/>
              </a:spcBef>
              <a:spcAft>
                <a:spcPts val="0"/>
              </a:spcAft>
              <a:buSzPts val="1400"/>
              <a:buFont typeface="Lato"/>
              <a:buNone/>
              <a:defRPr>
                <a:latin typeface="Lato"/>
                <a:ea typeface="Lato"/>
                <a:cs typeface="Lato"/>
                <a:sym typeface="Lato"/>
              </a:defRPr>
            </a:lvl5pPr>
            <a:lvl6pPr lvl="5" algn="ctr" rtl="0">
              <a:lnSpc>
                <a:spcPct val="100000"/>
              </a:lnSpc>
              <a:spcBef>
                <a:spcPts val="0"/>
              </a:spcBef>
              <a:spcAft>
                <a:spcPts val="0"/>
              </a:spcAft>
              <a:buSzPts val="1400"/>
              <a:buFont typeface="Lato"/>
              <a:buNone/>
              <a:defRPr>
                <a:latin typeface="Lato"/>
                <a:ea typeface="Lato"/>
                <a:cs typeface="Lato"/>
                <a:sym typeface="Lato"/>
              </a:defRPr>
            </a:lvl6pPr>
            <a:lvl7pPr lvl="6" algn="ctr" rtl="0">
              <a:lnSpc>
                <a:spcPct val="100000"/>
              </a:lnSpc>
              <a:spcBef>
                <a:spcPts val="0"/>
              </a:spcBef>
              <a:spcAft>
                <a:spcPts val="0"/>
              </a:spcAft>
              <a:buSzPts val="1400"/>
              <a:buFont typeface="Lato"/>
              <a:buNone/>
              <a:defRPr>
                <a:latin typeface="Lato"/>
                <a:ea typeface="Lato"/>
                <a:cs typeface="Lato"/>
                <a:sym typeface="Lato"/>
              </a:defRPr>
            </a:lvl7pPr>
            <a:lvl8pPr lvl="7" algn="ctr" rtl="0">
              <a:lnSpc>
                <a:spcPct val="100000"/>
              </a:lnSpc>
              <a:spcBef>
                <a:spcPts val="0"/>
              </a:spcBef>
              <a:spcAft>
                <a:spcPts val="0"/>
              </a:spcAft>
              <a:buSzPts val="1400"/>
              <a:buFont typeface="Lato"/>
              <a:buNone/>
              <a:defRPr>
                <a:latin typeface="Lato"/>
                <a:ea typeface="Lato"/>
                <a:cs typeface="Lato"/>
                <a:sym typeface="Lato"/>
              </a:defRPr>
            </a:lvl8pPr>
            <a:lvl9pPr lvl="8" algn="ctr" rtl="0">
              <a:lnSpc>
                <a:spcPct val="100000"/>
              </a:lnSpc>
              <a:spcBef>
                <a:spcPts val="0"/>
              </a:spcBef>
              <a:spcAft>
                <a:spcPts val="0"/>
              </a:spcAft>
              <a:buSzPts val="1400"/>
              <a:buFont typeface="Lato"/>
              <a:buNone/>
              <a:defRPr>
                <a:latin typeface="Lato"/>
                <a:ea typeface="Lato"/>
                <a:cs typeface="Lato"/>
                <a:sym typeface="Lato"/>
              </a:defRPr>
            </a:lvl9pPr>
          </a:lstStyle>
          <a:p>
            <a:endParaRPr/>
          </a:p>
        </p:txBody>
      </p:sp>
      <p:sp>
        <p:nvSpPr>
          <p:cNvPr id="145" name="Google Shape;145;p21"/>
          <p:cNvSpPr txBox="1">
            <a:spLocks noGrp="1"/>
          </p:cNvSpPr>
          <p:nvPr>
            <p:ph type="ctrTitle" idx="2"/>
          </p:nvPr>
        </p:nvSpPr>
        <p:spPr>
          <a:xfrm>
            <a:off x="4707301" y="2929425"/>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146" name="Google Shape;146;p21"/>
          <p:cNvSpPr txBox="1">
            <a:spLocks noGrp="1"/>
          </p:cNvSpPr>
          <p:nvPr>
            <p:ph type="subTitle" idx="3"/>
          </p:nvPr>
        </p:nvSpPr>
        <p:spPr>
          <a:xfrm>
            <a:off x="4707301" y="3266525"/>
            <a:ext cx="15483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Lato"/>
              <a:buNone/>
              <a:defRPr sz="1400">
                <a:latin typeface="Lato"/>
                <a:ea typeface="Lato"/>
                <a:cs typeface="Lato"/>
                <a:sym typeface="Lato"/>
              </a:defRPr>
            </a:lvl1pPr>
            <a:lvl2pPr lvl="1" algn="ctr" rtl="0">
              <a:lnSpc>
                <a:spcPct val="100000"/>
              </a:lnSpc>
              <a:spcBef>
                <a:spcPts val="0"/>
              </a:spcBef>
              <a:spcAft>
                <a:spcPts val="0"/>
              </a:spcAft>
              <a:buSzPts val="1400"/>
              <a:buFont typeface="Lato"/>
              <a:buNone/>
              <a:defRPr>
                <a:latin typeface="Lato"/>
                <a:ea typeface="Lato"/>
                <a:cs typeface="Lato"/>
                <a:sym typeface="Lato"/>
              </a:defRPr>
            </a:lvl2pPr>
            <a:lvl3pPr lvl="2" algn="ctr" rtl="0">
              <a:lnSpc>
                <a:spcPct val="100000"/>
              </a:lnSpc>
              <a:spcBef>
                <a:spcPts val="0"/>
              </a:spcBef>
              <a:spcAft>
                <a:spcPts val="0"/>
              </a:spcAft>
              <a:buSzPts val="1400"/>
              <a:buFont typeface="Lato"/>
              <a:buNone/>
              <a:defRPr>
                <a:latin typeface="Lato"/>
                <a:ea typeface="Lato"/>
                <a:cs typeface="Lato"/>
                <a:sym typeface="Lato"/>
              </a:defRPr>
            </a:lvl3pPr>
            <a:lvl4pPr lvl="3" algn="ctr" rtl="0">
              <a:lnSpc>
                <a:spcPct val="100000"/>
              </a:lnSpc>
              <a:spcBef>
                <a:spcPts val="0"/>
              </a:spcBef>
              <a:spcAft>
                <a:spcPts val="0"/>
              </a:spcAft>
              <a:buSzPts val="1400"/>
              <a:buFont typeface="Lato"/>
              <a:buNone/>
              <a:defRPr>
                <a:latin typeface="Lato"/>
                <a:ea typeface="Lato"/>
                <a:cs typeface="Lato"/>
                <a:sym typeface="Lato"/>
              </a:defRPr>
            </a:lvl4pPr>
            <a:lvl5pPr lvl="4" algn="ctr" rtl="0">
              <a:lnSpc>
                <a:spcPct val="100000"/>
              </a:lnSpc>
              <a:spcBef>
                <a:spcPts val="0"/>
              </a:spcBef>
              <a:spcAft>
                <a:spcPts val="0"/>
              </a:spcAft>
              <a:buSzPts val="1400"/>
              <a:buFont typeface="Lato"/>
              <a:buNone/>
              <a:defRPr>
                <a:latin typeface="Lato"/>
                <a:ea typeface="Lato"/>
                <a:cs typeface="Lato"/>
                <a:sym typeface="Lato"/>
              </a:defRPr>
            </a:lvl5pPr>
            <a:lvl6pPr lvl="5" algn="ctr" rtl="0">
              <a:lnSpc>
                <a:spcPct val="100000"/>
              </a:lnSpc>
              <a:spcBef>
                <a:spcPts val="0"/>
              </a:spcBef>
              <a:spcAft>
                <a:spcPts val="0"/>
              </a:spcAft>
              <a:buSzPts val="1400"/>
              <a:buFont typeface="Lato"/>
              <a:buNone/>
              <a:defRPr>
                <a:latin typeface="Lato"/>
                <a:ea typeface="Lato"/>
                <a:cs typeface="Lato"/>
                <a:sym typeface="Lato"/>
              </a:defRPr>
            </a:lvl6pPr>
            <a:lvl7pPr lvl="6" algn="ctr" rtl="0">
              <a:lnSpc>
                <a:spcPct val="100000"/>
              </a:lnSpc>
              <a:spcBef>
                <a:spcPts val="0"/>
              </a:spcBef>
              <a:spcAft>
                <a:spcPts val="0"/>
              </a:spcAft>
              <a:buSzPts val="1400"/>
              <a:buFont typeface="Lato"/>
              <a:buNone/>
              <a:defRPr>
                <a:latin typeface="Lato"/>
                <a:ea typeface="Lato"/>
                <a:cs typeface="Lato"/>
                <a:sym typeface="Lato"/>
              </a:defRPr>
            </a:lvl7pPr>
            <a:lvl8pPr lvl="7" algn="ctr" rtl="0">
              <a:lnSpc>
                <a:spcPct val="100000"/>
              </a:lnSpc>
              <a:spcBef>
                <a:spcPts val="0"/>
              </a:spcBef>
              <a:spcAft>
                <a:spcPts val="0"/>
              </a:spcAft>
              <a:buSzPts val="1400"/>
              <a:buFont typeface="Lato"/>
              <a:buNone/>
              <a:defRPr>
                <a:latin typeface="Lato"/>
                <a:ea typeface="Lato"/>
                <a:cs typeface="Lato"/>
                <a:sym typeface="Lato"/>
              </a:defRPr>
            </a:lvl8pPr>
            <a:lvl9pPr lvl="8" algn="ctr" rtl="0">
              <a:lnSpc>
                <a:spcPct val="100000"/>
              </a:lnSpc>
              <a:spcBef>
                <a:spcPts val="0"/>
              </a:spcBef>
              <a:spcAft>
                <a:spcPts val="0"/>
              </a:spcAft>
              <a:buSzPts val="1400"/>
              <a:buFont typeface="Lato"/>
              <a:buNone/>
              <a:defRPr>
                <a:latin typeface="Lato"/>
                <a:ea typeface="Lato"/>
                <a:cs typeface="Lato"/>
                <a:sym typeface="Lato"/>
              </a:defRPr>
            </a:lvl9pPr>
          </a:lstStyle>
          <a:p>
            <a:endParaRPr/>
          </a:p>
        </p:txBody>
      </p:sp>
      <p:sp>
        <p:nvSpPr>
          <p:cNvPr id="147" name="Google Shape;147;p21"/>
          <p:cNvSpPr txBox="1">
            <a:spLocks noGrp="1"/>
          </p:cNvSpPr>
          <p:nvPr>
            <p:ph type="ctrTitle" idx="4"/>
          </p:nvPr>
        </p:nvSpPr>
        <p:spPr>
          <a:xfrm>
            <a:off x="6519070" y="2929437"/>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148" name="Google Shape;148;p21"/>
          <p:cNvSpPr txBox="1">
            <a:spLocks noGrp="1"/>
          </p:cNvSpPr>
          <p:nvPr>
            <p:ph type="subTitle" idx="5"/>
          </p:nvPr>
        </p:nvSpPr>
        <p:spPr>
          <a:xfrm>
            <a:off x="6519070" y="3266525"/>
            <a:ext cx="15483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Lato"/>
              <a:buNone/>
              <a:defRPr sz="1400">
                <a:latin typeface="Lato"/>
                <a:ea typeface="Lato"/>
                <a:cs typeface="Lato"/>
                <a:sym typeface="Lato"/>
              </a:defRPr>
            </a:lvl1pPr>
            <a:lvl2pPr lvl="1" algn="ctr" rtl="0">
              <a:lnSpc>
                <a:spcPct val="100000"/>
              </a:lnSpc>
              <a:spcBef>
                <a:spcPts val="0"/>
              </a:spcBef>
              <a:spcAft>
                <a:spcPts val="0"/>
              </a:spcAft>
              <a:buSzPts val="1400"/>
              <a:buFont typeface="Lato"/>
              <a:buNone/>
              <a:defRPr>
                <a:latin typeface="Lato"/>
                <a:ea typeface="Lato"/>
                <a:cs typeface="Lato"/>
                <a:sym typeface="Lato"/>
              </a:defRPr>
            </a:lvl2pPr>
            <a:lvl3pPr lvl="2" algn="ctr" rtl="0">
              <a:lnSpc>
                <a:spcPct val="100000"/>
              </a:lnSpc>
              <a:spcBef>
                <a:spcPts val="0"/>
              </a:spcBef>
              <a:spcAft>
                <a:spcPts val="0"/>
              </a:spcAft>
              <a:buSzPts val="1400"/>
              <a:buFont typeface="Lato"/>
              <a:buNone/>
              <a:defRPr>
                <a:latin typeface="Lato"/>
                <a:ea typeface="Lato"/>
                <a:cs typeface="Lato"/>
                <a:sym typeface="Lato"/>
              </a:defRPr>
            </a:lvl3pPr>
            <a:lvl4pPr lvl="3" algn="ctr" rtl="0">
              <a:lnSpc>
                <a:spcPct val="100000"/>
              </a:lnSpc>
              <a:spcBef>
                <a:spcPts val="0"/>
              </a:spcBef>
              <a:spcAft>
                <a:spcPts val="0"/>
              </a:spcAft>
              <a:buSzPts val="1400"/>
              <a:buFont typeface="Lato"/>
              <a:buNone/>
              <a:defRPr>
                <a:latin typeface="Lato"/>
                <a:ea typeface="Lato"/>
                <a:cs typeface="Lato"/>
                <a:sym typeface="Lato"/>
              </a:defRPr>
            </a:lvl4pPr>
            <a:lvl5pPr lvl="4" algn="ctr" rtl="0">
              <a:lnSpc>
                <a:spcPct val="100000"/>
              </a:lnSpc>
              <a:spcBef>
                <a:spcPts val="0"/>
              </a:spcBef>
              <a:spcAft>
                <a:spcPts val="0"/>
              </a:spcAft>
              <a:buSzPts val="1400"/>
              <a:buFont typeface="Lato"/>
              <a:buNone/>
              <a:defRPr>
                <a:latin typeface="Lato"/>
                <a:ea typeface="Lato"/>
                <a:cs typeface="Lato"/>
                <a:sym typeface="Lato"/>
              </a:defRPr>
            </a:lvl5pPr>
            <a:lvl6pPr lvl="5" algn="ctr" rtl="0">
              <a:lnSpc>
                <a:spcPct val="100000"/>
              </a:lnSpc>
              <a:spcBef>
                <a:spcPts val="0"/>
              </a:spcBef>
              <a:spcAft>
                <a:spcPts val="0"/>
              </a:spcAft>
              <a:buSzPts val="1400"/>
              <a:buFont typeface="Lato"/>
              <a:buNone/>
              <a:defRPr>
                <a:latin typeface="Lato"/>
                <a:ea typeface="Lato"/>
                <a:cs typeface="Lato"/>
                <a:sym typeface="Lato"/>
              </a:defRPr>
            </a:lvl6pPr>
            <a:lvl7pPr lvl="6" algn="ctr" rtl="0">
              <a:lnSpc>
                <a:spcPct val="100000"/>
              </a:lnSpc>
              <a:spcBef>
                <a:spcPts val="0"/>
              </a:spcBef>
              <a:spcAft>
                <a:spcPts val="0"/>
              </a:spcAft>
              <a:buSzPts val="1400"/>
              <a:buFont typeface="Lato"/>
              <a:buNone/>
              <a:defRPr>
                <a:latin typeface="Lato"/>
                <a:ea typeface="Lato"/>
                <a:cs typeface="Lato"/>
                <a:sym typeface="Lato"/>
              </a:defRPr>
            </a:lvl7pPr>
            <a:lvl8pPr lvl="7" algn="ctr" rtl="0">
              <a:lnSpc>
                <a:spcPct val="100000"/>
              </a:lnSpc>
              <a:spcBef>
                <a:spcPts val="0"/>
              </a:spcBef>
              <a:spcAft>
                <a:spcPts val="0"/>
              </a:spcAft>
              <a:buSzPts val="1400"/>
              <a:buFont typeface="Lato"/>
              <a:buNone/>
              <a:defRPr>
                <a:latin typeface="Lato"/>
                <a:ea typeface="Lato"/>
                <a:cs typeface="Lato"/>
                <a:sym typeface="Lato"/>
              </a:defRPr>
            </a:lvl8pPr>
            <a:lvl9pPr lvl="8" algn="ctr" rtl="0">
              <a:lnSpc>
                <a:spcPct val="100000"/>
              </a:lnSpc>
              <a:spcBef>
                <a:spcPts val="0"/>
              </a:spcBef>
              <a:spcAft>
                <a:spcPts val="0"/>
              </a:spcAft>
              <a:buSzPts val="1400"/>
              <a:buFont typeface="Lato"/>
              <a:buNone/>
              <a:defRPr>
                <a:latin typeface="Lato"/>
                <a:ea typeface="Lato"/>
                <a:cs typeface="Lato"/>
                <a:sym typeface="Lato"/>
              </a:defRPr>
            </a:lvl9pPr>
          </a:lstStyle>
          <a:p>
            <a:endParaRPr/>
          </a:p>
        </p:txBody>
      </p:sp>
      <p:sp>
        <p:nvSpPr>
          <p:cNvPr id="149" name="Google Shape;149;p21"/>
          <p:cNvSpPr txBox="1">
            <a:spLocks noGrp="1"/>
          </p:cNvSpPr>
          <p:nvPr>
            <p:ph type="ctrTitle" idx="6"/>
          </p:nvPr>
        </p:nvSpPr>
        <p:spPr>
          <a:xfrm>
            <a:off x="1076632" y="2929437"/>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150" name="Google Shape;150;p21"/>
          <p:cNvSpPr txBox="1">
            <a:spLocks noGrp="1"/>
          </p:cNvSpPr>
          <p:nvPr>
            <p:ph type="subTitle" idx="7"/>
          </p:nvPr>
        </p:nvSpPr>
        <p:spPr>
          <a:xfrm>
            <a:off x="1076632" y="3266525"/>
            <a:ext cx="15483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Lato"/>
              <a:buNone/>
              <a:defRPr sz="1400">
                <a:latin typeface="Lato"/>
                <a:ea typeface="Lato"/>
                <a:cs typeface="Lato"/>
                <a:sym typeface="Lato"/>
              </a:defRPr>
            </a:lvl1pPr>
            <a:lvl2pPr lvl="1" algn="ctr" rtl="0">
              <a:lnSpc>
                <a:spcPct val="100000"/>
              </a:lnSpc>
              <a:spcBef>
                <a:spcPts val="0"/>
              </a:spcBef>
              <a:spcAft>
                <a:spcPts val="0"/>
              </a:spcAft>
              <a:buSzPts val="1400"/>
              <a:buFont typeface="Lato"/>
              <a:buNone/>
              <a:defRPr>
                <a:latin typeface="Lato"/>
                <a:ea typeface="Lato"/>
                <a:cs typeface="Lato"/>
                <a:sym typeface="Lato"/>
              </a:defRPr>
            </a:lvl2pPr>
            <a:lvl3pPr lvl="2" algn="ctr" rtl="0">
              <a:lnSpc>
                <a:spcPct val="100000"/>
              </a:lnSpc>
              <a:spcBef>
                <a:spcPts val="0"/>
              </a:spcBef>
              <a:spcAft>
                <a:spcPts val="0"/>
              </a:spcAft>
              <a:buSzPts val="1400"/>
              <a:buFont typeface="Lato"/>
              <a:buNone/>
              <a:defRPr>
                <a:latin typeface="Lato"/>
                <a:ea typeface="Lato"/>
                <a:cs typeface="Lato"/>
                <a:sym typeface="Lato"/>
              </a:defRPr>
            </a:lvl3pPr>
            <a:lvl4pPr lvl="3" algn="ctr" rtl="0">
              <a:lnSpc>
                <a:spcPct val="100000"/>
              </a:lnSpc>
              <a:spcBef>
                <a:spcPts val="0"/>
              </a:spcBef>
              <a:spcAft>
                <a:spcPts val="0"/>
              </a:spcAft>
              <a:buSzPts val="1400"/>
              <a:buFont typeface="Lato"/>
              <a:buNone/>
              <a:defRPr>
                <a:latin typeface="Lato"/>
                <a:ea typeface="Lato"/>
                <a:cs typeface="Lato"/>
                <a:sym typeface="Lato"/>
              </a:defRPr>
            </a:lvl4pPr>
            <a:lvl5pPr lvl="4" algn="ctr" rtl="0">
              <a:lnSpc>
                <a:spcPct val="100000"/>
              </a:lnSpc>
              <a:spcBef>
                <a:spcPts val="0"/>
              </a:spcBef>
              <a:spcAft>
                <a:spcPts val="0"/>
              </a:spcAft>
              <a:buSzPts val="1400"/>
              <a:buFont typeface="Lato"/>
              <a:buNone/>
              <a:defRPr>
                <a:latin typeface="Lato"/>
                <a:ea typeface="Lato"/>
                <a:cs typeface="Lato"/>
                <a:sym typeface="Lato"/>
              </a:defRPr>
            </a:lvl5pPr>
            <a:lvl6pPr lvl="5" algn="ctr" rtl="0">
              <a:lnSpc>
                <a:spcPct val="100000"/>
              </a:lnSpc>
              <a:spcBef>
                <a:spcPts val="0"/>
              </a:spcBef>
              <a:spcAft>
                <a:spcPts val="0"/>
              </a:spcAft>
              <a:buSzPts val="1400"/>
              <a:buFont typeface="Lato"/>
              <a:buNone/>
              <a:defRPr>
                <a:latin typeface="Lato"/>
                <a:ea typeface="Lato"/>
                <a:cs typeface="Lato"/>
                <a:sym typeface="Lato"/>
              </a:defRPr>
            </a:lvl6pPr>
            <a:lvl7pPr lvl="6" algn="ctr" rtl="0">
              <a:lnSpc>
                <a:spcPct val="100000"/>
              </a:lnSpc>
              <a:spcBef>
                <a:spcPts val="0"/>
              </a:spcBef>
              <a:spcAft>
                <a:spcPts val="0"/>
              </a:spcAft>
              <a:buSzPts val="1400"/>
              <a:buFont typeface="Lato"/>
              <a:buNone/>
              <a:defRPr>
                <a:latin typeface="Lato"/>
                <a:ea typeface="Lato"/>
                <a:cs typeface="Lato"/>
                <a:sym typeface="Lato"/>
              </a:defRPr>
            </a:lvl7pPr>
            <a:lvl8pPr lvl="7" algn="ctr" rtl="0">
              <a:lnSpc>
                <a:spcPct val="100000"/>
              </a:lnSpc>
              <a:spcBef>
                <a:spcPts val="0"/>
              </a:spcBef>
              <a:spcAft>
                <a:spcPts val="0"/>
              </a:spcAft>
              <a:buSzPts val="1400"/>
              <a:buFont typeface="Lato"/>
              <a:buNone/>
              <a:defRPr>
                <a:latin typeface="Lato"/>
                <a:ea typeface="Lato"/>
                <a:cs typeface="Lato"/>
                <a:sym typeface="Lato"/>
              </a:defRPr>
            </a:lvl8pPr>
            <a:lvl9pPr lvl="8" algn="ctr" rtl="0">
              <a:lnSpc>
                <a:spcPct val="100000"/>
              </a:lnSpc>
              <a:spcBef>
                <a:spcPts val="0"/>
              </a:spcBef>
              <a:spcAft>
                <a:spcPts val="0"/>
              </a:spcAft>
              <a:buSzPts val="1400"/>
              <a:buFont typeface="Lato"/>
              <a:buNone/>
              <a:defRPr>
                <a:latin typeface="Lato"/>
                <a:ea typeface="Lato"/>
                <a:cs typeface="Lato"/>
                <a:sym typeface="Lato"/>
              </a:defRPr>
            </a:lvl9pPr>
          </a:lstStyle>
          <a:p>
            <a:endParaRPr/>
          </a:p>
        </p:txBody>
      </p:sp>
      <p:sp>
        <p:nvSpPr>
          <p:cNvPr id="151" name="Google Shape;151;p21"/>
          <p:cNvSpPr/>
          <p:nvPr/>
        </p:nvSpPr>
        <p:spPr>
          <a:xfrm rot="-9262493">
            <a:off x="-1983754" y="3558519"/>
            <a:ext cx="4979555" cy="3933546"/>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1"/>
          <p:cNvSpPr/>
          <p:nvPr/>
        </p:nvSpPr>
        <p:spPr>
          <a:xfrm>
            <a:off x="8458373" y="4184089"/>
            <a:ext cx="979555" cy="959400"/>
          </a:xfrm>
          <a:custGeom>
            <a:avLst/>
            <a:gdLst/>
            <a:ahLst/>
            <a:cxnLst/>
            <a:rect l="l" t="t" r="r" b="b"/>
            <a:pathLst>
              <a:path w="60946" h="59692" extrusionOk="0">
                <a:moveTo>
                  <a:pt x="25212" y="1"/>
                </a:moveTo>
                <a:cubicBezTo>
                  <a:pt x="22039" y="1"/>
                  <a:pt x="18925" y="907"/>
                  <a:pt x="16029" y="3020"/>
                </a:cubicBezTo>
                <a:cubicBezTo>
                  <a:pt x="0" y="14714"/>
                  <a:pt x="17631" y="42769"/>
                  <a:pt x="27693" y="52034"/>
                </a:cubicBezTo>
                <a:cubicBezTo>
                  <a:pt x="32185" y="56171"/>
                  <a:pt x="37969" y="59691"/>
                  <a:pt x="43916" y="59691"/>
                </a:cubicBezTo>
                <a:cubicBezTo>
                  <a:pt x="44937" y="59691"/>
                  <a:pt x="45963" y="59587"/>
                  <a:pt x="46988" y="59365"/>
                </a:cubicBezTo>
                <a:cubicBezTo>
                  <a:pt x="53737" y="57900"/>
                  <a:pt x="58589" y="51414"/>
                  <a:pt x="59767" y="44610"/>
                </a:cubicBezTo>
                <a:cubicBezTo>
                  <a:pt x="60946" y="37806"/>
                  <a:pt x="59043" y="30813"/>
                  <a:pt x="56214" y="24514"/>
                </a:cubicBezTo>
                <a:cubicBezTo>
                  <a:pt x="51862" y="14830"/>
                  <a:pt x="38051" y="1"/>
                  <a:pt x="25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1"/>
          <p:cNvSpPr/>
          <p:nvPr/>
        </p:nvSpPr>
        <p:spPr>
          <a:xfrm rot="-9262493">
            <a:off x="7064996" y="-41931"/>
            <a:ext cx="4979555" cy="3933546"/>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Lato"/>
              <a:ea typeface="Lato"/>
              <a:cs typeface="Lato"/>
              <a:sym typeface="Lato"/>
            </a:endParaRPr>
          </a:p>
        </p:txBody>
      </p:sp>
      <p:sp>
        <p:nvSpPr>
          <p:cNvPr id="154" name="Google Shape;154;p21"/>
          <p:cNvSpPr txBox="1">
            <a:spLocks noGrp="1"/>
          </p:cNvSpPr>
          <p:nvPr>
            <p:ph type="title" idx="8"/>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2">
  <p:cSld name="CUSTOM_21">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4785150" y="2129012"/>
            <a:ext cx="1548300" cy="4710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157" name="Google Shape;157;p22"/>
          <p:cNvSpPr txBox="1">
            <a:spLocks noGrp="1"/>
          </p:cNvSpPr>
          <p:nvPr>
            <p:ph type="subTitle" idx="1"/>
          </p:nvPr>
        </p:nvSpPr>
        <p:spPr>
          <a:xfrm>
            <a:off x="4785150" y="2466100"/>
            <a:ext cx="1548300" cy="5103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400"/>
              <a:buFont typeface="Lato"/>
              <a:buNone/>
              <a:defRPr sz="1400">
                <a:latin typeface="Lato"/>
                <a:ea typeface="Lato"/>
                <a:cs typeface="Lato"/>
                <a:sym typeface="Lato"/>
              </a:defRPr>
            </a:lvl1pPr>
            <a:lvl2pPr lvl="1" algn="ctr" rtl="0">
              <a:lnSpc>
                <a:spcPct val="100000"/>
              </a:lnSpc>
              <a:spcBef>
                <a:spcPts val="0"/>
              </a:spcBef>
              <a:spcAft>
                <a:spcPts val="0"/>
              </a:spcAft>
              <a:buSzPts val="1400"/>
              <a:buFont typeface="Lato"/>
              <a:buNone/>
              <a:defRPr>
                <a:latin typeface="Lato"/>
                <a:ea typeface="Lato"/>
                <a:cs typeface="Lato"/>
                <a:sym typeface="Lato"/>
              </a:defRPr>
            </a:lvl2pPr>
            <a:lvl3pPr lvl="2" algn="ctr" rtl="0">
              <a:lnSpc>
                <a:spcPct val="100000"/>
              </a:lnSpc>
              <a:spcBef>
                <a:spcPts val="0"/>
              </a:spcBef>
              <a:spcAft>
                <a:spcPts val="0"/>
              </a:spcAft>
              <a:buSzPts val="1400"/>
              <a:buFont typeface="Lato"/>
              <a:buNone/>
              <a:defRPr>
                <a:latin typeface="Lato"/>
                <a:ea typeface="Lato"/>
                <a:cs typeface="Lato"/>
                <a:sym typeface="Lato"/>
              </a:defRPr>
            </a:lvl3pPr>
            <a:lvl4pPr lvl="3" algn="ctr" rtl="0">
              <a:lnSpc>
                <a:spcPct val="100000"/>
              </a:lnSpc>
              <a:spcBef>
                <a:spcPts val="0"/>
              </a:spcBef>
              <a:spcAft>
                <a:spcPts val="0"/>
              </a:spcAft>
              <a:buSzPts val="1400"/>
              <a:buFont typeface="Lato"/>
              <a:buNone/>
              <a:defRPr>
                <a:latin typeface="Lato"/>
                <a:ea typeface="Lato"/>
                <a:cs typeface="Lato"/>
                <a:sym typeface="Lato"/>
              </a:defRPr>
            </a:lvl4pPr>
            <a:lvl5pPr lvl="4" algn="ctr" rtl="0">
              <a:lnSpc>
                <a:spcPct val="100000"/>
              </a:lnSpc>
              <a:spcBef>
                <a:spcPts val="0"/>
              </a:spcBef>
              <a:spcAft>
                <a:spcPts val="0"/>
              </a:spcAft>
              <a:buSzPts val="1400"/>
              <a:buFont typeface="Lato"/>
              <a:buNone/>
              <a:defRPr>
                <a:latin typeface="Lato"/>
                <a:ea typeface="Lato"/>
                <a:cs typeface="Lato"/>
                <a:sym typeface="Lato"/>
              </a:defRPr>
            </a:lvl5pPr>
            <a:lvl6pPr lvl="5" algn="ctr" rtl="0">
              <a:lnSpc>
                <a:spcPct val="100000"/>
              </a:lnSpc>
              <a:spcBef>
                <a:spcPts val="0"/>
              </a:spcBef>
              <a:spcAft>
                <a:spcPts val="0"/>
              </a:spcAft>
              <a:buSzPts val="1400"/>
              <a:buFont typeface="Lato"/>
              <a:buNone/>
              <a:defRPr>
                <a:latin typeface="Lato"/>
                <a:ea typeface="Lato"/>
                <a:cs typeface="Lato"/>
                <a:sym typeface="Lato"/>
              </a:defRPr>
            </a:lvl6pPr>
            <a:lvl7pPr lvl="6" algn="ctr" rtl="0">
              <a:lnSpc>
                <a:spcPct val="100000"/>
              </a:lnSpc>
              <a:spcBef>
                <a:spcPts val="0"/>
              </a:spcBef>
              <a:spcAft>
                <a:spcPts val="0"/>
              </a:spcAft>
              <a:buSzPts val="1400"/>
              <a:buFont typeface="Lato"/>
              <a:buNone/>
              <a:defRPr>
                <a:latin typeface="Lato"/>
                <a:ea typeface="Lato"/>
                <a:cs typeface="Lato"/>
                <a:sym typeface="Lato"/>
              </a:defRPr>
            </a:lvl7pPr>
            <a:lvl8pPr lvl="7" algn="ctr" rtl="0">
              <a:lnSpc>
                <a:spcPct val="100000"/>
              </a:lnSpc>
              <a:spcBef>
                <a:spcPts val="0"/>
              </a:spcBef>
              <a:spcAft>
                <a:spcPts val="0"/>
              </a:spcAft>
              <a:buSzPts val="1400"/>
              <a:buFont typeface="Lato"/>
              <a:buNone/>
              <a:defRPr>
                <a:latin typeface="Lato"/>
                <a:ea typeface="Lato"/>
                <a:cs typeface="Lato"/>
                <a:sym typeface="Lato"/>
              </a:defRPr>
            </a:lvl8pPr>
            <a:lvl9pPr lvl="8" algn="ctr" rtl="0">
              <a:lnSpc>
                <a:spcPct val="100000"/>
              </a:lnSpc>
              <a:spcBef>
                <a:spcPts val="0"/>
              </a:spcBef>
              <a:spcAft>
                <a:spcPts val="0"/>
              </a:spcAft>
              <a:buSzPts val="1400"/>
              <a:buFont typeface="Lato"/>
              <a:buNone/>
              <a:defRPr>
                <a:latin typeface="Lato"/>
                <a:ea typeface="Lato"/>
                <a:cs typeface="Lato"/>
                <a:sym typeface="Lato"/>
              </a:defRPr>
            </a:lvl9pPr>
          </a:lstStyle>
          <a:p>
            <a:endParaRPr/>
          </a:p>
        </p:txBody>
      </p:sp>
      <p:sp>
        <p:nvSpPr>
          <p:cNvPr id="158" name="Google Shape;158;p22"/>
          <p:cNvSpPr txBox="1">
            <a:spLocks noGrp="1"/>
          </p:cNvSpPr>
          <p:nvPr>
            <p:ph type="ctrTitle" idx="2"/>
          </p:nvPr>
        </p:nvSpPr>
        <p:spPr>
          <a:xfrm>
            <a:off x="2466450" y="2129012"/>
            <a:ext cx="1548300" cy="4710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159" name="Google Shape;159;p22"/>
          <p:cNvSpPr txBox="1">
            <a:spLocks noGrp="1"/>
          </p:cNvSpPr>
          <p:nvPr>
            <p:ph type="subTitle" idx="3"/>
          </p:nvPr>
        </p:nvSpPr>
        <p:spPr>
          <a:xfrm>
            <a:off x="2466450" y="2466100"/>
            <a:ext cx="1548300" cy="510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Font typeface="Lato"/>
              <a:buNone/>
              <a:defRPr sz="1400">
                <a:latin typeface="Lato"/>
                <a:ea typeface="Lato"/>
                <a:cs typeface="Lato"/>
                <a:sym typeface="Lato"/>
              </a:defRPr>
            </a:lvl1pPr>
            <a:lvl2pPr lvl="1" algn="ctr" rtl="0">
              <a:lnSpc>
                <a:spcPct val="100000"/>
              </a:lnSpc>
              <a:spcBef>
                <a:spcPts val="0"/>
              </a:spcBef>
              <a:spcAft>
                <a:spcPts val="0"/>
              </a:spcAft>
              <a:buSzPts val="1400"/>
              <a:buFont typeface="Lato"/>
              <a:buNone/>
              <a:defRPr>
                <a:latin typeface="Lato"/>
                <a:ea typeface="Lato"/>
                <a:cs typeface="Lato"/>
                <a:sym typeface="Lato"/>
              </a:defRPr>
            </a:lvl2pPr>
            <a:lvl3pPr lvl="2" algn="ctr" rtl="0">
              <a:lnSpc>
                <a:spcPct val="100000"/>
              </a:lnSpc>
              <a:spcBef>
                <a:spcPts val="0"/>
              </a:spcBef>
              <a:spcAft>
                <a:spcPts val="0"/>
              </a:spcAft>
              <a:buSzPts val="1400"/>
              <a:buFont typeface="Lato"/>
              <a:buNone/>
              <a:defRPr>
                <a:latin typeface="Lato"/>
                <a:ea typeface="Lato"/>
                <a:cs typeface="Lato"/>
                <a:sym typeface="Lato"/>
              </a:defRPr>
            </a:lvl3pPr>
            <a:lvl4pPr lvl="3" algn="ctr" rtl="0">
              <a:lnSpc>
                <a:spcPct val="100000"/>
              </a:lnSpc>
              <a:spcBef>
                <a:spcPts val="0"/>
              </a:spcBef>
              <a:spcAft>
                <a:spcPts val="0"/>
              </a:spcAft>
              <a:buSzPts val="1400"/>
              <a:buFont typeface="Lato"/>
              <a:buNone/>
              <a:defRPr>
                <a:latin typeface="Lato"/>
                <a:ea typeface="Lato"/>
                <a:cs typeface="Lato"/>
                <a:sym typeface="Lato"/>
              </a:defRPr>
            </a:lvl4pPr>
            <a:lvl5pPr lvl="4" algn="ctr" rtl="0">
              <a:lnSpc>
                <a:spcPct val="100000"/>
              </a:lnSpc>
              <a:spcBef>
                <a:spcPts val="0"/>
              </a:spcBef>
              <a:spcAft>
                <a:spcPts val="0"/>
              </a:spcAft>
              <a:buSzPts val="1400"/>
              <a:buFont typeface="Lato"/>
              <a:buNone/>
              <a:defRPr>
                <a:latin typeface="Lato"/>
                <a:ea typeface="Lato"/>
                <a:cs typeface="Lato"/>
                <a:sym typeface="Lato"/>
              </a:defRPr>
            </a:lvl5pPr>
            <a:lvl6pPr lvl="5" algn="ctr" rtl="0">
              <a:lnSpc>
                <a:spcPct val="100000"/>
              </a:lnSpc>
              <a:spcBef>
                <a:spcPts val="0"/>
              </a:spcBef>
              <a:spcAft>
                <a:spcPts val="0"/>
              </a:spcAft>
              <a:buSzPts val="1400"/>
              <a:buFont typeface="Lato"/>
              <a:buNone/>
              <a:defRPr>
                <a:latin typeface="Lato"/>
                <a:ea typeface="Lato"/>
                <a:cs typeface="Lato"/>
                <a:sym typeface="Lato"/>
              </a:defRPr>
            </a:lvl6pPr>
            <a:lvl7pPr lvl="6" algn="ctr" rtl="0">
              <a:lnSpc>
                <a:spcPct val="100000"/>
              </a:lnSpc>
              <a:spcBef>
                <a:spcPts val="0"/>
              </a:spcBef>
              <a:spcAft>
                <a:spcPts val="0"/>
              </a:spcAft>
              <a:buSzPts val="1400"/>
              <a:buFont typeface="Lato"/>
              <a:buNone/>
              <a:defRPr>
                <a:latin typeface="Lato"/>
                <a:ea typeface="Lato"/>
                <a:cs typeface="Lato"/>
                <a:sym typeface="Lato"/>
              </a:defRPr>
            </a:lvl7pPr>
            <a:lvl8pPr lvl="7" algn="ctr" rtl="0">
              <a:lnSpc>
                <a:spcPct val="100000"/>
              </a:lnSpc>
              <a:spcBef>
                <a:spcPts val="0"/>
              </a:spcBef>
              <a:spcAft>
                <a:spcPts val="0"/>
              </a:spcAft>
              <a:buSzPts val="1400"/>
              <a:buFont typeface="Lato"/>
              <a:buNone/>
              <a:defRPr>
                <a:latin typeface="Lato"/>
                <a:ea typeface="Lato"/>
                <a:cs typeface="Lato"/>
                <a:sym typeface="Lato"/>
              </a:defRPr>
            </a:lvl8pPr>
            <a:lvl9pPr lvl="8" algn="ctr" rtl="0">
              <a:lnSpc>
                <a:spcPct val="100000"/>
              </a:lnSpc>
              <a:spcBef>
                <a:spcPts val="0"/>
              </a:spcBef>
              <a:spcAft>
                <a:spcPts val="0"/>
              </a:spcAft>
              <a:buSzPts val="1400"/>
              <a:buFont typeface="Lato"/>
              <a:buNone/>
              <a:defRPr>
                <a:latin typeface="Lato"/>
                <a:ea typeface="Lato"/>
                <a:cs typeface="Lato"/>
                <a:sym typeface="Lato"/>
              </a:defRPr>
            </a:lvl9pPr>
          </a:lstStyle>
          <a:p>
            <a:endParaRPr/>
          </a:p>
        </p:txBody>
      </p:sp>
      <p:sp>
        <p:nvSpPr>
          <p:cNvPr id="160" name="Google Shape;160;p22"/>
          <p:cNvSpPr/>
          <p:nvPr/>
        </p:nvSpPr>
        <p:spPr>
          <a:xfrm rot="-9262493">
            <a:off x="-1831354" y="3012344"/>
            <a:ext cx="4979555" cy="3933546"/>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rot="1537507">
            <a:off x="6645896" y="-1247081"/>
            <a:ext cx="4979555" cy="3933546"/>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txBox="1">
            <a:spLocks noGrp="1"/>
          </p:cNvSpPr>
          <p:nvPr>
            <p:ph type="title" idx="4"/>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1">
  <p:cSld name="CUSTOM_35">
    <p:bg>
      <p:bgPr>
        <a:solidFill>
          <a:schemeClr val="accent4"/>
        </a:solidFill>
        <a:effectLst/>
      </p:bgPr>
    </p:bg>
    <p:spTree>
      <p:nvGrpSpPr>
        <p:cNvPr id="1" name="Shape 163"/>
        <p:cNvGrpSpPr/>
        <p:nvPr/>
      </p:nvGrpSpPr>
      <p:grpSpPr>
        <a:xfrm>
          <a:off x="0" y="0"/>
          <a:ext cx="0" cy="0"/>
          <a:chOff x="0" y="0"/>
          <a:chExt cx="0" cy="0"/>
        </a:xfrm>
      </p:grpSpPr>
      <p:sp>
        <p:nvSpPr>
          <p:cNvPr id="164" name="Google Shape;164;p23"/>
          <p:cNvSpPr/>
          <p:nvPr/>
        </p:nvSpPr>
        <p:spPr>
          <a:xfrm rot="9619064" flipH="1">
            <a:off x="3712075" y="619104"/>
            <a:ext cx="5266615" cy="4159025"/>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
          <p:cNvSpPr txBox="1">
            <a:spLocks noGrp="1"/>
          </p:cNvSpPr>
          <p:nvPr>
            <p:ph type="subTitle" idx="1"/>
          </p:nvPr>
        </p:nvSpPr>
        <p:spPr>
          <a:xfrm>
            <a:off x="4541235" y="3037826"/>
            <a:ext cx="2357700" cy="936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a:latin typeface="Lato"/>
                <a:ea typeface="Lato"/>
                <a:cs typeface="Lato"/>
                <a:sym typeface="Lato"/>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66" name="Google Shape;166;p23"/>
          <p:cNvSpPr txBox="1">
            <a:spLocks noGrp="1"/>
          </p:cNvSpPr>
          <p:nvPr>
            <p:ph type="title"/>
          </p:nvPr>
        </p:nvSpPr>
        <p:spPr>
          <a:xfrm>
            <a:off x="4541235" y="2374952"/>
            <a:ext cx="2357700" cy="5679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7" name="Google Shape;167;p23"/>
          <p:cNvSpPr txBox="1">
            <a:spLocks noGrp="1"/>
          </p:cNvSpPr>
          <p:nvPr>
            <p:ph type="title" idx="2" hasCustomPrompt="1"/>
          </p:nvPr>
        </p:nvSpPr>
        <p:spPr>
          <a:xfrm>
            <a:off x="6789860" y="993726"/>
            <a:ext cx="1211100" cy="467100"/>
          </a:xfrm>
          <a:prstGeom prst="rect">
            <a:avLst/>
          </a:prstGeom>
        </p:spPr>
        <p:txBody>
          <a:bodyPr spcFirstLastPara="1" wrap="square" lIns="91425" tIns="91425" rIns="91425" bIns="91425" anchor="b" anchorCtr="0">
            <a:normAutofit/>
          </a:bodyPr>
          <a:lstStyle>
            <a:lvl1pPr lvl="0" rtl="0">
              <a:spcBef>
                <a:spcPts val="0"/>
              </a:spcBef>
              <a:spcAft>
                <a:spcPts val="0"/>
              </a:spcAft>
              <a:buSzPts val="3000"/>
              <a:buNone/>
              <a:defRPr sz="5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CUSTOM_22">
    <p:spTree>
      <p:nvGrpSpPr>
        <p:cNvPr id="1" name="Shape 173"/>
        <p:cNvGrpSpPr/>
        <p:nvPr/>
      </p:nvGrpSpPr>
      <p:grpSpPr>
        <a:xfrm>
          <a:off x="0" y="0"/>
          <a:ext cx="0" cy="0"/>
          <a:chOff x="0" y="0"/>
          <a:chExt cx="0" cy="0"/>
        </a:xfrm>
      </p:grpSpPr>
      <p:sp>
        <p:nvSpPr>
          <p:cNvPr id="174" name="Google Shape;174;p25"/>
          <p:cNvSpPr/>
          <p:nvPr/>
        </p:nvSpPr>
        <p:spPr>
          <a:xfrm rot="-5831054">
            <a:off x="4913294" y="348248"/>
            <a:ext cx="6263918" cy="4948609"/>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5"/>
          <p:cNvSpPr txBox="1">
            <a:spLocks noGrp="1"/>
          </p:cNvSpPr>
          <p:nvPr>
            <p:ph type="title"/>
          </p:nvPr>
        </p:nvSpPr>
        <p:spPr>
          <a:xfrm>
            <a:off x="5954702" y="2590200"/>
            <a:ext cx="2454600" cy="5727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2800"/>
              <a:buNone/>
              <a:defRPr sz="3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
          <p:cNvSpPr/>
          <p:nvPr/>
        </p:nvSpPr>
        <p:spPr>
          <a:xfrm rot="9167319">
            <a:off x="1435325" y="481139"/>
            <a:ext cx="6273352" cy="4954844"/>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subTitle" idx="1"/>
          </p:nvPr>
        </p:nvSpPr>
        <p:spPr>
          <a:xfrm>
            <a:off x="4661550" y="3423075"/>
            <a:ext cx="2377500" cy="943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None/>
              <a:defRPr sz="1400">
                <a:latin typeface="Lato"/>
                <a:ea typeface="Lato"/>
                <a:cs typeface="Lato"/>
                <a:sym typeface="Lato"/>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1" name="Google Shape;21;p3"/>
          <p:cNvSpPr txBox="1">
            <a:spLocks noGrp="1"/>
          </p:cNvSpPr>
          <p:nvPr>
            <p:ph type="title"/>
          </p:nvPr>
        </p:nvSpPr>
        <p:spPr>
          <a:xfrm>
            <a:off x="4661550" y="2408875"/>
            <a:ext cx="23775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3"/>
          <p:cNvSpPr txBox="1">
            <a:spLocks noGrp="1"/>
          </p:cNvSpPr>
          <p:nvPr>
            <p:ph type="title" idx="2" hasCustomPrompt="1"/>
          </p:nvPr>
        </p:nvSpPr>
        <p:spPr>
          <a:xfrm>
            <a:off x="4661550" y="1924525"/>
            <a:ext cx="1221300" cy="471000"/>
          </a:xfrm>
          <a:prstGeom prst="rect">
            <a:avLst/>
          </a:prstGeom>
        </p:spPr>
        <p:txBody>
          <a:bodyPr spcFirstLastPara="1" wrap="square" lIns="91425" tIns="91425" rIns="91425" bIns="91425" anchor="b" anchorCtr="0">
            <a:norm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34">
    <p:spTree>
      <p:nvGrpSpPr>
        <p:cNvPr id="1" name="Shape 176"/>
        <p:cNvGrpSpPr/>
        <p:nvPr/>
      </p:nvGrpSpPr>
      <p:grpSpPr>
        <a:xfrm>
          <a:off x="0" y="0"/>
          <a:ext cx="0" cy="0"/>
          <a:chOff x="0" y="0"/>
          <a:chExt cx="0" cy="0"/>
        </a:xfrm>
      </p:grpSpPr>
      <p:sp>
        <p:nvSpPr>
          <p:cNvPr id="177" name="Google Shape;177;p26"/>
          <p:cNvSpPr/>
          <p:nvPr/>
        </p:nvSpPr>
        <p:spPr>
          <a:xfrm rot="-5662572">
            <a:off x="-996679" y="-2085844"/>
            <a:ext cx="6613770" cy="5224547"/>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txBox="1">
            <a:spLocks noGrp="1"/>
          </p:cNvSpPr>
          <p:nvPr>
            <p:ph type="title"/>
          </p:nvPr>
        </p:nvSpPr>
        <p:spPr>
          <a:xfrm>
            <a:off x="734779" y="531008"/>
            <a:ext cx="31893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79" name="Google Shape;179;p26"/>
          <p:cNvSpPr txBox="1">
            <a:spLocks noGrp="1"/>
          </p:cNvSpPr>
          <p:nvPr>
            <p:ph type="subTitle" idx="1"/>
          </p:nvPr>
        </p:nvSpPr>
        <p:spPr>
          <a:xfrm>
            <a:off x="683179" y="2443950"/>
            <a:ext cx="3094200" cy="510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Font typeface="Lato"/>
              <a:buNone/>
              <a:defRPr sz="1400">
                <a:latin typeface="Lato"/>
                <a:ea typeface="Lato"/>
                <a:cs typeface="Lato"/>
                <a:sym typeface="Lato"/>
              </a:defRPr>
            </a:lvl1pPr>
            <a:lvl2pPr lvl="1" rtl="0">
              <a:lnSpc>
                <a:spcPct val="100000"/>
              </a:lnSpc>
              <a:spcBef>
                <a:spcPts val="0"/>
              </a:spcBef>
              <a:spcAft>
                <a:spcPts val="0"/>
              </a:spcAft>
              <a:buSzPts val="1400"/>
              <a:buFont typeface="Lato"/>
              <a:buNone/>
              <a:defRPr>
                <a:latin typeface="Lato"/>
                <a:ea typeface="Lato"/>
                <a:cs typeface="Lato"/>
                <a:sym typeface="Lato"/>
              </a:defRPr>
            </a:lvl2pPr>
            <a:lvl3pPr lvl="2" rtl="0">
              <a:lnSpc>
                <a:spcPct val="100000"/>
              </a:lnSpc>
              <a:spcBef>
                <a:spcPts val="0"/>
              </a:spcBef>
              <a:spcAft>
                <a:spcPts val="0"/>
              </a:spcAft>
              <a:buSzPts val="1400"/>
              <a:buFont typeface="Lato"/>
              <a:buNone/>
              <a:defRPr>
                <a:latin typeface="Lato"/>
                <a:ea typeface="Lato"/>
                <a:cs typeface="Lato"/>
                <a:sym typeface="Lato"/>
              </a:defRPr>
            </a:lvl3pPr>
            <a:lvl4pPr lvl="3" rtl="0">
              <a:lnSpc>
                <a:spcPct val="100000"/>
              </a:lnSpc>
              <a:spcBef>
                <a:spcPts val="0"/>
              </a:spcBef>
              <a:spcAft>
                <a:spcPts val="0"/>
              </a:spcAft>
              <a:buSzPts val="1400"/>
              <a:buFont typeface="Lato"/>
              <a:buNone/>
              <a:defRPr>
                <a:latin typeface="Lato"/>
                <a:ea typeface="Lato"/>
                <a:cs typeface="Lato"/>
                <a:sym typeface="Lato"/>
              </a:defRPr>
            </a:lvl4pPr>
            <a:lvl5pPr lvl="4" rtl="0">
              <a:lnSpc>
                <a:spcPct val="100000"/>
              </a:lnSpc>
              <a:spcBef>
                <a:spcPts val="0"/>
              </a:spcBef>
              <a:spcAft>
                <a:spcPts val="0"/>
              </a:spcAft>
              <a:buSzPts val="1400"/>
              <a:buFont typeface="Lato"/>
              <a:buNone/>
              <a:defRPr>
                <a:latin typeface="Lato"/>
                <a:ea typeface="Lato"/>
                <a:cs typeface="Lato"/>
                <a:sym typeface="Lato"/>
              </a:defRPr>
            </a:lvl5pPr>
            <a:lvl6pPr lvl="5" rtl="0">
              <a:lnSpc>
                <a:spcPct val="100000"/>
              </a:lnSpc>
              <a:spcBef>
                <a:spcPts val="0"/>
              </a:spcBef>
              <a:spcAft>
                <a:spcPts val="0"/>
              </a:spcAft>
              <a:buSzPts val="1400"/>
              <a:buFont typeface="Lato"/>
              <a:buNone/>
              <a:defRPr>
                <a:latin typeface="Lato"/>
                <a:ea typeface="Lato"/>
                <a:cs typeface="Lato"/>
                <a:sym typeface="Lato"/>
              </a:defRPr>
            </a:lvl6pPr>
            <a:lvl7pPr lvl="6" rtl="0">
              <a:lnSpc>
                <a:spcPct val="100000"/>
              </a:lnSpc>
              <a:spcBef>
                <a:spcPts val="0"/>
              </a:spcBef>
              <a:spcAft>
                <a:spcPts val="0"/>
              </a:spcAft>
              <a:buSzPts val="1400"/>
              <a:buFont typeface="Lato"/>
              <a:buNone/>
              <a:defRPr>
                <a:latin typeface="Lato"/>
                <a:ea typeface="Lato"/>
                <a:cs typeface="Lato"/>
                <a:sym typeface="Lato"/>
              </a:defRPr>
            </a:lvl7pPr>
            <a:lvl8pPr lvl="7" rtl="0">
              <a:lnSpc>
                <a:spcPct val="100000"/>
              </a:lnSpc>
              <a:spcBef>
                <a:spcPts val="0"/>
              </a:spcBef>
              <a:spcAft>
                <a:spcPts val="0"/>
              </a:spcAft>
              <a:buSzPts val="1400"/>
              <a:buFont typeface="Lato"/>
              <a:buNone/>
              <a:defRPr>
                <a:latin typeface="Lato"/>
                <a:ea typeface="Lato"/>
                <a:cs typeface="Lato"/>
                <a:sym typeface="Lato"/>
              </a:defRPr>
            </a:lvl8pPr>
            <a:lvl9pPr lvl="8" rtl="0">
              <a:lnSpc>
                <a:spcPct val="100000"/>
              </a:lnSpc>
              <a:spcBef>
                <a:spcPts val="0"/>
              </a:spcBef>
              <a:spcAft>
                <a:spcPts val="0"/>
              </a:spcAft>
              <a:buSzPts val="1400"/>
              <a:buFont typeface="Lato"/>
              <a:buNone/>
              <a:defRPr>
                <a:latin typeface="Lato"/>
                <a:ea typeface="Lato"/>
                <a:cs typeface="Lato"/>
                <a:sym typeface="La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CUSTOM_36">
    <p:bg>
      <p:bgPr>
        <a:solidFill>
          <a:schemeClr val="accent4"/>
        </a:solidFill>
        <a:effectLst/>
      </p:bgPr>
    </p:bg>
    <p:spTree>
      <p:nvGrpSpPr>
        <p:cNvPr id="1" name="Shape 180"/>
        <p:cNvGrpSpPr/>
        <p:nvPr/>
      </p:nvGrpSpPr>
      <p:grpSpPr>
        <a:xfrm>
          <a:off x="0" y="0"/>
          <a:ext cx="0" cy="0"/>
          <a:chOff x="0" y="0"/>
          <a:chExt cx="0" cy="0"/>
        </a:xfrm>
      </p:grpSpPr>
      <p:sp>
        <p:nvSpPr>
          <p:cNvPr id="181" name="Google Shape;181;p27"/>
          <p:cNvSpPr/>
          <p:nvPr/>
        </p:nvSpPr>
        <p:spPr>
          <a:xfrm rot="9317387">
            <a:off x="647384" y="-1327179"/>
            <a:ext cx="10401693" cy="8216775"/>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txBox="1">
            <a:spLocks noGrp="1"/>
          </p:cNvSpPr>
          <p:nvPr>
            <p:ph type="title"/>
          </p:nvPr>
        </p:nvSpPr>
        <p:spPr>
          <a:xfrm>
            <a:off x="4417813" y="1412300"/>
            <a:ext cx="4004100" cy="17940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sp>
        <p:nvSpPr>
          <p:cNvPr id="183" name="Google Shape;183;p27"/>
          <p:cNvSpPr txBox="1">
            <a:spLocks noGrp="1"/>
          </p:cNvSpPr>
          <p:nvPr>
            <p:ph type="subTitle" idx="1"/>
          </p:nvPr>
        </p:nvSpPr>
        <p:spPr>
          <a:xfrm>
            <a:off x="4417813" y="3206300"/>
            <a:ext cx="4004100" cy="9438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000"/>
              <a:buNone/>
              <a:defRPr sz="1400">
                <a:latin typeface="Lato"/>
                <a:ea typeface="Lato"/>
                <a:cs typeface="Lato"/>
                <a:sym typeface="Lato"/>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1">
  <p:cSld name="CUSTOM_31">
    <p:spTree>
      <p:nvGrpSpPr>
        <p:cNvPr id="1" name="Shape 184"/>
        <p:cNvGrpSpPr/>
        <p:nvPr/>
      </p:nvGrpSpPr>
      <p:grpSpPr>
        <a:xfrm>
          <a:off x="0" y="0"/>
          <a:ext cx="0" cy="0"/>
          <a:chOff x="0" y="0"/>
          <a:chExt cx="0" cy="0"/>
        </a:xfrm>
      </p:grpSpPr>
      <p:sp>
        <p:nvSpPr>
          <p:cNvPr id="185" name="Google Shape;185;p28"/>
          <p:cNvSpPr/>
          <p:nvPr/>
        </p:nvSpPr>
        <p:spPr>
          <a:xfrm rot="4990237" flipH="1">
            <a:off x="-2625327" y="-1192315"/>
            <a:ext cx="9529075" cy="7527869"/>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8"/>
          <p:cNvSpPr/>
          <p:nvPr/>
        </p:nvSpPr>
        <p:spPr>
          <a:xfrm rot="-2700000" flipH="1">
            <a:off x="7974369" y="-96299"/>
            <a:ext cx="1889730" cy="1895167"/>
          </a:xfrm>
          <a:custGeom>
            <a:avLst/>
            <a:gdLst/>
            <a:ahLst/>
            <a:cxnLst/>
            <a:rect l="l" t="t" r="r" b="b"/>
            <a:pathLst>
              <a:path w="60946" h="59692" extrusionOk="0">
                <a:moveTo>
                  <a:pt x="25212" y="1"/>
                </a:moveTo>
                <a:cubicBezTo>
                  <a:pt x="22039" y="1"/>
                  <a:pt x="18925" y="907"/>
                  <a:pt x="16029" y="3020"/>
                </a:cubicBezTo>
                <a:cubicBezTo>
                  <a:pt x="0" y="14714"/>
                  <a:pt x="17631" y="42769"/>
                  <a:pt x="27693" y="52034"/>
                </a:cubicBezTo>
                <a:cubicBezTo>
                  <a:pt x="32185" y="56171"/>
                  <a:pt x="37969" y="59691"/>
                  <a:pt x="43916" y="59691"/>
                </a:cubicBezTo>
                <a:cubicBezTo>
                  <a:pt x="44937" y="59691"/>
                  <a:pt x="45963" y="59587"/>
                  <a:pt x="46988" y="59365"/>
                </a:cubicBezTo>
                <a:cubicBezTo>
                  <a:pt x="53737" y="57900"/>
                  <a:pt x="58589" y="51414"/>
                  <a:pt x="59767" y="44610"/>
                </a:cubicBezTo>
                <a:cubicBezTo>
                  <a:pt x="60946" y="37806"/>
                  <a:pt x="59043" y="30813"/>
                  <a:pt x="56214" y="24514"/>
                </a:cubicBezTo>
                <a:cubicBezTo>
                  <a:pt x="51862" y="14830"/>
                  <a:pt x="38051" y="1"/>
                  <a:pt x="25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8"/>
          <p:cNvSpPr txBox="1">
            <a:spLocks noGrp="1"/>
          </p:cNvSpPr>
          <p:nvPr>
            <p:ph type="title" hasCustomPrompt="1"/>
          </p:nvPr>
        </p:nvSpPr>
        <p:spPr>
          <a:xfrm>
            <a:off x="734775" y="1584100"/>
            <a:ext cx="5403300" cy="1963500"/>
          </a:xfrm>
          <a:prstGeom prst="rect">
            <a:avLst/>
          </a:prstGeom>
        </p:spPr>
        <p:txBody>
          <a:bodyPr spcFirstLastPara="1" wrap="square" lIns="91425" tIns="91425" rIns="91425" bIns="91425" anchor="b" anchorCtr="0">
            <a:norm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8" name="Google Shape;188;p28"/>
          <p:cNvSpPr txBox="1">
            <a:spLocks noGrp="1"/>
          </p:cNvSpPr>
          <p:nvPr>
            <p:ph type="body" idx="1"/>
          </p:nvPr>
        </p:nvSpPr>
        <p:spPr>
          <a:xfrm>
            <a:off x="734775" y="3630200"/>
            <a:ext cx="5403300" cy="1300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32">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91" name="Google Shape;191;p29"/>
          <p:cNvSpPr txBox="1">
            <a:spLocks noGrp="1"/>
          </p:cNvSpPr>
          <p:nvPr>
            <p:ph type="title" idx="2" hasCustomPrompt="1"/>
          </p:nvPr>
        </p:nvSpPr>
        <p:spPr>
          <a:xfrm>
            <a:off x="734776" y="2201125"/>
            <a:ext cx="2256000" cy="467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000"/>
              <a:buNone/>
              <a:defRPr sz="5000" b="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92" name="Google Shape;192;p29"/>
          <p:cNvSpPr txBox="1">
            <a:spLocks noGrp="1"/>
          </p:cNvSpPr>
          <p:nvPr>
            <p:ph type="ctrTitle" idx="3"/>
          </p:nvPr>
        </p:nvSpPr>
        <p:spPr>
          <a:xfrm>
            <a:off x="734775" y="2668225"/>
            <a:ext cx="22560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193" name="Google Shape;193;p29"/>
          <p:cNvSpPr txBox="1">
            <a:spLocks noGrp="1"/>
          </p:cNvSpPr>
          <p:nvPr>
            <p:ph type="subTitle" idx="1"/>
          </p:nvPr>
        </p:nvSpPr>
        <p:spPr>
          <a:xfrm>
            <a:off x="734775" y="3005322"/>
            <a:ext cx="22560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Lato"/>
              <a:buNone/>
              <a:defRPr sz="1400">
                <a:latin typeface="Lato"/>
                <a:ea typeface="Lato"/>
                <a:cs typeface="Lato"/>
                <a:sym typeface="Lato"/>
              </a:defRPr>
            </a:lvl1pPr>
            <a:lvl2pPr lvl="1" algn="ctr" rtl="0">
              <a:lnSpc>
                <a:spcPct val="100000"/>
              </a:lnSpc>
              <a:spcBef>
                <a:spcPts val="0"/>
              </a:spcBef>
              <a:spcAft>
                <a:spcPts val="0"/>
              </a:spcAft>
              <a:buSzPts val="1400"/>
              <a:buFont typeface="Lato"/>
              <a:buNone/>
              <a:defRPr>
                <a:latin typeface="Lato"/>
                <a:ea typeface="Lato"/>
                <a:cs typeface="Lato"/>
                <a:sym typeface="Lato"/>
              </a:defRPr>
            </a:lvl2pPr>
            <a:lvl3pPr lvl="2" algn="ctr" rtl="0">
              <a:lnSpc>
                <a:spcPct val="100000"/>
              </a:lnSpc>
              <a:spcBef>
                <a:spcPts val="0"/>
              </a:spcBef>
              <a:spcAft>
                <a:spcPts val="0"/>
              </a:spcAft>
              <a:buSzPts val="1400"/>
              <a:buFont typeface="Lato"/>
              <a:buNone/>
              <a:defRPr>
                <a:latin typeface="Lato"/>
                <a:ea typeface="Lato"/>
                <a:cs typeface="Lato"/>
                <a:sym typeface="Lato"/>
              </a:defRPr>
            </a:lvl3pPr>
            <a:lvl4pPr lvl="3" algn="ctr" rtl="0">
              <a:lnSpc>
                <a:spcPct val="100000"/>
              </a:lnSpc>
              <a:spcBef>
                <a:spcPts val="0"/>
              </a:spcBef>
              <a:spcAft>
                <a:spcPts val="0"/>
              </a:spcAft>
              <a:buSzPts val="1400"/>
              <a:buFont typeface="Lato"/>
              <a:buNone/>
              <a:defRPr>
                <a:latin typeface="Lato"/>
                <a:ea typeface="Lato"/>
                <a:cs typeface="Lato"/>
                <a:sym typeface="Lato"/>
              </a:defRPr>
            </a:lvl4pPr>
            <a:lvl5pPr lvl="4" algn="ctr" rtl="0">
              <a:lnSpc>
                <a:spcPct val="100000"/>
              </a:lnSpc>
              <a:spcBef>
                <a:spcPts val="0"/>
              </a:spcBef>
              <a:spcAft>
                <a:spcPts val="0"/>
              </a:spcAft>
              <a:buSzPts val="1400"/>
              <a:buFont typeface="Lato"/>
              <a:buNone/>
              <a:defRPr>
                <a:latin typeface="Lato"/>
                <a:ea typeface="Lato"/>
                <a:cs typeface="Lato"/>
                <a:sym typeface="Lato"/>
              </a:defRPr>
            </a:lvl5pPr>
            <a:lvl6pPr lvl="5" algn="ctr" rtl="0">
              <a:lnSpc>
                <a:spcPct val="100000"/>
              </a:lnSpc>
              <a:spcBef>
                <a:spcPts val="0"/>
              </a:spcBef>
              <a:spcAft>
                <a:spcPts val="0"/>
              </a:spcAft>
              <a:buSzPts val="1400"/>
              <a:buFont typeface="Lato"/>
              <a:buNone/>
              <a:defRPr>
                <a:latin typeface="Lato"/>
                <a:ea typeface="Lato"/>
                <a:cs typeface="Lato"/>
                <a:sym typeface="Lato"/>
              </a:defRPr>
            </a:lvl6pPr>
            <a:lvl7pPr lvl="6" algn="ctr" rtl="0">
              <a:lnSpc>
                <a:spcPct val="100000"/>
              </a:lnSpc>
              <a:spcBef>
                <a:spcPts val="0"/>
              </a:spcBef>
              <a:spcAft>
                <a:spcPts val="0"/>
              </a:spcAft>
              <a:buSzPts val="1400"/>
              <a:buFont typeface="Lato"/>
              <a:buNone/>
              <a:defRPr>
                <a:latin typeface="Lato"/>
                <a:ea typeface="Lato"/>
                <a:cs typeface="Lato"/>
                <a:sym typeface="Lato"/>
              </a:defRPr>
            </a:lvl7pPr>
            <a:lvl8pPr lvl="7" algn="ctr" rtl="0">
              <a:lnSpc>
                <a:spcPct val="100000"/>
              </a:lnSpc>
              <a:spcBef>
                <a:spcPts val="0"/>
              </a:spcBef>
              <a:spcAft>
                <a:spcPts val="0"/>
              </a:spcAft>
              <a:buSzPts val="1400"/>
              <a:buFont typeface="Lato"/>
              <a:buNone/>
              <a:defRPr>
                <a:latin typeface="Lato"/>
                <a:ea typeface="Lato"/>
                <a:cs typeface="Lato"/>
                <a:sym typeface="Lato"/>
              </a:defRPr>
            </a:lvl8pPr>
            <a:lvl9pPr lvl="8" algn="ctr" rtl="0">
              <a:lnSpc>
                <a:spcPct val="100000"/>
              </a:lnSpc>
              <a:spcBef>
                <a:spcPts val="0"/>
              </a:spcBef>
              <a:spcAft>
                <a:spcPts val="0"/>
              </a:spcAft>
              <a:buSzPts val="1400"/>
              <a:buFont typeface="Lato"/>
              <a:buNone/>
              <a:defRPr>
                <a:latin typeface="Lato"/>
                <a:ea typeface="Lato"/>
                <a:cs typeface="Lato"/>
                <a:sym typeface="Lato"/>
              </a:defRPr>
            </a:lvl9pPr>
          </a:lstStyle>
          <a:p>
            <a:endParaRPr/>
          </a:p>
        </p:txBody>
      </p:sp>
      <p:sp>
        <p:nvSpPr>
          <p:cNvPr id="194" name="Google Shape;194;p29"/>
          <p:cNvSpPr txBox="1">
            <a:spLocks noGrp="1"/>
          </p:cNvSpPr>
          <p:nvPr>
            <p:ph type="title" idx="4" hasCustomPrompt="1"/>
          </p:nvPr>
        </p:nvSpPr>
        <p:spPr>
          <a:xfrm>
            <a:off x="3444001" y="2246475"/>
            <a:ext cx="2256000" cy="467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000"/>
              <a:buNone/>
              <a:defRPr sz="5000" b="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95" name="Google Shape;195;p29"/>
          <p:cNvSpPr txBox="1">
            <a:spLocks noGrp="1"/>
          </p:cNvSpPr>
          <p:nvPr>
            <p:ph type="ctrTitle" idx="5"/>
          </p:nvPr>
        </p:nvSpPr>
        <p:spPr>
          <a:xfrm>
            <a:off x="3444001" y="2713578"/>
            <a:ext cx="22560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196" name="Google Shape;196;p29"/>
          <p:cNvSpPr txBox="1">
            <a:spLocks noGrp="1"/>
          </p:cNvSpPr>
          <p:nvPr>
            <p:ph type="subTitle" idx="6"/>
          </p:nvPr>
        </p:nvSpPr>
        <p:spPr>
          <a:xfrm>
            <a:off x="3444001" y="3050672"/>
            <a:ext cx="22560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Lato"/>
              <a:buNone/>
              <a:defRPr sz="1400">
                <a:latin typeface="Lato"/>
                <a:ea typeface="Lato"/>
                <a:cs typeface="Lato"/>
                <a:sym typeface="Lato"/>
              </a:defRPr>
            </a:lvl1pPr>
            <a:lvl2pPr lvl="1" algn="ctr" rtl="0">
              <a:lnSpc>
                <a:spcPct val="100000"/>
              </a:lnSpc>
              <a:spcBef>
                <a:spcPts val="0"/>
              </a:spcBef>
              <a:spcAft>
                <a:spcPts val="0"/>
              </a:spcAft>
              <a:buSzPts val="1400"/>
              <a:buFont typeface="Lato"/>
              <a:buNone/>
              <a:defRPr>
                <a:latin typeface="Lato"/>
                <a:ea typeface="Lato"/>
                <a:cs typeface="Lato"/>
                <a:sym typeface="Lato"/>
              </a:defRPr>
            </a:lvl2pPr>
            <a:lvl3pPr lvl="2" algn="ctr" rtl="0">
              <a:lnSpc>
                <a:spcPct val="100000"/>
              </a:lnSpc>
              <a:spcBef>
                <a:spcPts val="0"/>
              </a:spcBef>
              <a:spcAft>
                <a:spcPts val="0"/>
              </a:spcAft>
              <a:buSzPts val="1400"/>
              <a:buFont typeface="Lato"/>
              <a:buNone/>
              <a:defRPr>
                <a:latin typeface="Lato"/>
                <a:ea typeface="Lato"/>
                <a:cs typeface="Lato"/>
                <a:sym typeface="Lato"/>
              </a:defRPr>
            </a:lvl3pPr>
            <a:lvl4pPr lvl="3" algn="ctr" rtl="0">
              <a:lnSpc>
                <a:spcPct val="100000"/>
              </a:lnSpc>
              <a:spcBef>
                <a:spcPts val="0"/>
              </a:spcBef>
              <a:spcAft>
                <a:spcPts val="0"/>
              </a:spcAft>
              <a:buSzPts val="1400"/>
              <a:buFont typeface="Lato"/>
              <a:buNone/>
              <a:defRPr>
                <a:latin typeface="Lato"/>
                <a:ea typeface="Lato"/>
                <a:cs typeface="Lato"/>
                <a:sym typeface="Lato"/>
              </a:defRPr>
            </a:lvl4pPr>
            <a:lvl5pPr lvl="4" algn="ctr" rtl="0">
              <a:lnSpc>
                <a:spcPct val="100000"/>
              </a:lnSpc>
              <a:spcBef>
                <a:spcPts val="0"/>
              </a:spcBef>
              <a:spcAft>
                <a:spcPts val="0"/>
              </a:spcAft>
              <a:buSzPts val="1400"/>
              <a:buFont typeface="Lato"/>
              <a:buNone/>
              <a:defRPr>
                <a:latin typeface="Lato"/>
                <a:ea typeface="Lato"/>
                <a:cs typeface="Lato"/>
                <a:sym typeface="Lato"/>
              </a:defRPr>
            </a:lvl5pPr>
            <a:lvl6pPr lvl="5" algn="ctr" rtl="0">
              <a:lnSpc>
                <a:spcPct val="100000"/>
              </a:lnSpc>
              <a:spcBef>
                <a:spcPts val="0"/>
              </a:spcBef>
              <a:spcAft>
                <a:spcPts val="0"/>
              </a:spcAft>
              <a:buSzPts val="1400"/>
              <a:buFont typeface="Lato"/>
              <a:buNone/>
              <a:defRPr>
                <a:latin typeface="Lato"/>
                <a:ea typeface="Lato"/>
                <a:cs typeface="Lato"/>
                <a:sym typeface="Lato"/>
              </a:defRPr>
            </a:lvl6pPr>
            <a:lvl7pPr lvl="6" algn="ctr" rtl="0">
              <a:lnSpc>
                <a:spcPct val="100000"/>
              </a:lnSpc>
              <a:spcBef>
                <a:spcPts val="0"/>
              </a:spcBef>
              <a:spcAft>
                <a:spcPts val="0"/>
              </a:spcAft>
              <a:buSzPts val="1400"/>
              <a:buFont typeface="Lato"/>
              <a:buNone/>
              <a:defRPr>
                <a:latin typeface="Lato"/>
                <a:ea typeface="Lato"/>
                <a:cs typeface="Lato"/>
                <a:sym typeface="Lato"/>
              </a:defRPr>
            </a:lvl7pPr>
            <a:lvl8pPr lvl="7" algn="ctr" rtl="0">
              <a:lnSpc>
                <a:spcPct val="100000"/>
              </a:lnSpc>
              <a:spcBef>
                <a:spcPts val="0"/>
              </a:spcBef>
              <a:spcAft>
                <a:spcPts val="0"/>
              </a:spcAft>
              <a:buSzPts val="1400"/>
              <a:buFont typeface="Lato"/>
              <a:buNone/>
              <a:defRPr>
                <a:latin typeface="Lato"/>
                <a:ea typeface="Lato"/>
                <a:cs typeface="Lato"/>
                <a:sym typeface="Lato"/>
              </a:defRPr>
            </a:lvl8pPr>
            <a:lvl9pPr lvl="8" algn="ctr" rtl="0">
              <a:lnSpc>
                <a:spcPct val="100000"/>
              </a:lnSpc>
              <a:spcBef>
                <a:spcPts val="0"/>
              </a:spcBef>
              <a:spcAft>
                <a:spcPts val="0"/>
              </a:spcAft>
              <a:buSzPts val="1400"/>
              <a:buFont typeface="Lato"/>
              <a:buNone/>
              <a:defRPr>
                <a:latin typeface="Lato"/>
                <a:ea typeface="Lato"/>
                <a:cs typeface="Lato"/>
                <a:sym typeface="Lato"/>
              </a:defRPr>
            </a:lvl9pPr>
          </a:lstStyle>
          <a:p>
            <a:endParaRPr/>
          </a:p>
        </p:txBody>
      </p:sp>
      <p:sp>
        <p:nvSpPr>
          <p:cNvPr id="197" name="Google Shape;197;p29"/>
          <p:cNvSpPr txBox="1">
            <a:spLocks noGrp="1"/>
          </p:cNvSpPr>
          <p:nvPr>
            <p:ph type="title" idx="7" hasCustomPrompt="1"/>
          </p:nvPr>
        </p:nvSpPr>
        <p:spPr>
          <a:xfrm>
            <a:off x="6153225" y="2201125"/>
            <a:ext cx="2256000" cy="467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000"/>
              <a:buNone/>
              <a:defRPr sz="5000" b="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98" name="Google Shape;198;p29"/>
          <p:cNvSpPr txBox="1">
            <a:spLocks noGrp="1"/>
          </p:cNvSpPr>
          <p:nvPr>
            <p:ph type="ctrTitle" idx="8"/>
          </p:nvPr>
        </p:nvSpPr>
        <p:spPr>
          <a:xfrm>
            <a:off x="6153230" y="2668228"/>
            <a:ext cx="22560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199" name="Google Shape;199;p29"/>
          <p:cNvSpPr txBox="1">
            <a:spLocks noGrp="1"/>
          </p:cNvSpPr>
          <p:nvPr>
            <p:ph type="subTitle" idx="9"/>
          </p:nvPr>
        </p:nvSpPr>
        <p:spPr>
          <a:xfrm>
            <a:off x="6153230" y="3005322"/>
            <a:ext cx="22560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Lato"/>
              <a:buNone/>
              <a:defRPr sz="1400">
                <a:latin typeface="Lato"/>
                <a:ea typeface="Lato"/>
                <a:cs typeface="Lato"/>
                <a:sym typeface="Lato"/>
              </a:defRPr>
            </a:lvl1pPr>
            <a:lvl2pPr lvl="1" algn="ctr" rtl="0">
              <a:lnSpc>
                <a:spcPct val="100000"/>
              </a:lnSpc>
              <a:spcBef>
                <a:spcPts val="0"/>
              </a:spcBef>
              <a:spcAft>
                <a:spcPts val="0"/>
              </a:spcAft>
              <a:buSzPts val="1400"/>
              <a:buFont typeface="Lato"/>
              <a:buNone/>
              <a:defRPr>
                <a:latin typeface="Lato"/>
                <a:ea typeface="Lato"/>
                <a:cs typeface="Lato"/>
                <a:sym typeface="Lato"/>
              </a:defRPr>
            </a:lvl2pPr>
            <a:lvl3pPr lvl="2" algn="ctr" rtl="0">
              <a:lnSpc>
                <a:spcPct val="100000"/>
              </a:lnSpc>
              <a:spcBef>
                <a:spcPts val="0"/>
              </a:spcBef>
              <a:spcAft>
                <a:spcPts val="0"/>
              </a:spcAft>
              <a:buSzPts val="1400"/>
              <a:buFont typeface="Lato"/>
              <a:buNone/>
              <a:defRPr>
                <a:latin typeface="Lato"/>
                <a:ea typeface="Lato"/>
                <a:cs typeface="Lato"/>
                <a:sym typeface="Lato"/>
              </a:defRPr>
            </a:lvl3pPr>
            <a:lvl4pPr lvl="3" algn="ctr" rtl="0">
              <a:lnSpc>
                <a:spcPct val="100000"/>
              </a:lnSpc>
              <a:spcBef>
                <a:spcPts val="0"/>
              </a:spcBef>
              <a:spcAft>
                <a:spcPts val="0"/>
              </a:spcAft>
              <a:buSzPts val="1400"/>
              <a:buFont typeface="Lato"/>
              <a:buNone/>
              <a:defRPr>
                <a:latin typeface="Lato"/>
                <a:ea typeface="Lato"/>
                <a:cs typeface="Lato"/>
                <a:sym typeface="Lato"/>
              </a:defRPr>
            </a:lvl4pPr>
            <a:lvl5pPr lvl="4" algn="ctr" rtl="0">
              <a:lnSpc>
                <a:spcPct val="100000"/>
              </a:lnSpc>
              <a:spcBef>
                <a:spcPts val="0"/>
              </a:spcBef>
              <a:spcAft>
                <a:spcPts val="0"/>
              </a:spcAft>
              <a:buSzPts val="1400"/>
              <a:buFont typeface="Lato"/>
              <a:buNone/>
              <a:defRPr>
                <a:latin typeface="Lato"/>
                <a:ea typeface="Lato"/>
                <a:cs typeface="Lato"/>
                <a:sym typeface="Lato"/>
              </a:defRPr>
            </a:lvl5pPr>
            <a:lvl6pPr lvl="5" algn="ctr" rtl="0">
              <a:lnSpc>
                <a:spcPct val="100000"/>
              </a:lnSpc>
              <a:spcBef>
                <a:spcPts val="0"/>
              </a:spcBef>
              <a:spcAft>
                <a:spcPts val="0"/>
              </a:spcAft>
              <a:buSzPts val="1400"/>
              <a:buFont typeface="Lato"/>
              <a:buNone/>
              <a:defRPr>
                <a:latin typeface="Lato"/>
                <a:ea typeface="Lato"/>
                <a:cs typeface="Lato"/>
                <a:sym typeface="Lato"/>
              </a:defRPr>
            </a:lvl6pPr>
            <a:lvl7pPr lvl="6" algn="ctr" rtl="0">
              <a:lnSpc>
                <a:spcPct val="100000"/>
              </a:lnSpc>
              <a:spcBef>
                <a:spcPts val="0"/>
              </a:spcBef>
              <a:spcAft>
                <a:spcPts val="0"/>
              </a:spcAft>
              <a:buSzPts val="1400"/>
              <a:buFont typeface="Lato"/>
              <a:buNone/>
              <a:defRPr>
                <a:latin typeface="Lato"/>
                <a:ea typeface="Lato"/>
                <a:cs typeface="Lato"/>
                <a:sym typeface="Lato"/>
              </a:defRPr>
            </a:lvl7pPr>
            <a:lvl8pPr lvl="7" algn="ctr" rtl="0">
              <a:lnSpc>
                <a:spcPct val="100000"/>
              </a:lnSpc>
              <a:spcBef>
                <a:spcPts val="0"/>
              </a:spcBef>
              <a:spcAft>
                <a:spcPts val="0"/>
              </a:spcAft>
              <a:buSzPts val="1400"/>
              <a:buFont typeface="Lato"/>
              <a:buNone/>
              <a:defRPr>
                <a:latin typeface="Lato"/>
                <a:ea typeface="Lato"/>
                <a:cs typeface="Lato"/>
                <a:sym typeface="Lato"/>
              </a:defRPr>
            </a:lvl8pPr>
            <a:lvl9pPr lvl="8" algn="ctr" rtl="0">
              <a:lnSpc>
                <a:spcPct val="100000"/>
              </a:lnSpc>
              <a:spcBef>
                <a:spcPts val="0"/>
              </a:spcBef>
              <a:spcAft>
                <a:spcPts val="0"/>
              </a:spcAft>
              <a:buSzPts val="1400"/>
              <a:buFont typeface="Lato"/>
              <a:buNone/>
              <a:defRPr>
                <a:latin typeface="Lato"/>
                <a:ea typeface="Lato"/>
                <a:cs typeface="Lato"/>
                <a:sym typeface="Lato"/>
              </a:defRPr>
            </a:lvl9pPr>
          </a:lstStyle>
          <a:p>
            <a:endParaRPr/>
          </a:p>
        </p:txBody>
      </p:sp>
      <p:sp>
        <p:nvSpPr>
          <p:cNvPr id="200" name="Google Shape;200;p29"/>
          <p:cNvSpPr/>
          <p:nvPr/>
        </p:nvSpPr>
        <p:spPr>
          <a:xfrm rot="-4578298">
            <a:off x="-1439950" y="-697248"/>
            <a:ext cx="3097727" cy="2447350"/>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133177" y="4184089"/>
            <a:ext cx="979555" cy="959400"/>
          </a:xfrm>
          <a:custGeom>
            <a:avLst/>
            <a:gdLst/>
            <a:ahLst/>
            <a:cxnLst/>
            <a:rect l="l" t="t" r="r" b="b"/>
            <a:pathLst>
              <a:path w="60946" h="59692" extrusionOk="0">
                <a:moveTo>
                  <a:pt x="25212" y="1"/>
                </a:moveTo>
                <a:cubicBezTo>
                  <a:pt x="22039" y="1"/>
                  <a:pt x="18925" y="907"/>
                  <a:pt x="16029" y="3020"/>
                </a:cubicBezTo>
                <a:cubicBezTo>
                  <a:pt x="0" y="14714"/>
                  <a:pt x="17631" y="42769"/>
                  <a:pt x="27693" y="52034"/>
                </a:cubicBezTo>
                <a:cubicBezTo>
                  <a:pt x="32185" y="56171"/>
                  <a:pt x="37969" y="59691"/>
                  <a:pt x="43916" y="59691"/>
                </a:cubicBezTo>
                <a:cubicBezTo>
                  <a:pt x="44937" y="59691"/>
                  <a:pt x="45963" y="59587"/>
                  <a:pt x="46988" y="59365"/>
                </a:cubicBezTo>
                <a:cubicBezTo>
                  <a:pt x="53737" y="57900"/>
                  <a:pt x="58589" y="51414"/>
                  <a:pt x="59767" y="44610"/>
                </a:cubicBezTo>
                <a:cubicBezTo>
                  <a:pt x="60946" y="37806"/>
                  <a:pt x="59043" y="30813"/>
                  <a:pt x="56214" y="24514"/>
                </a:cubicBezTo>
                <a:cubicBezTo>
                  <a:pt x="51862" y="14830"/>
                  <a:pt x="38051" y="1"/>
                  <a:pt x="25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rot="-7011754">
            <a:off x="6408479" y="2717544"/>
            <a:ext cx="6263851" cy="4948861"/>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1">
  <p:cSld name="CUSTOM_33">
    <p:spTree>
      <p:nvGrpSpPr>
        <p:cNvPr id="1" name="Shape 203"/>
        <p:cNvGrpSpPr/>
        <p:nvPr/>
      </p:nvGrpSpPr>
      <p:grpSpPr>
        <a:xfrm>
          <a:off x="0" y="0"/>
          <a:ext cx="0" cy="0"/>
          <a:chOff x="0" y="0"/>
          <a:chExt cx="0" cy="0"/>
        </a:xfrm>
      </p:grpSpPr>
      <p:sp>
        <p:nvSpPr>
          <p:cNvPr id="204" name="Google Shape;204;p30"/>
          <p:cNvSpPr txBox="1">
            <a:spLocks noGrp="1"/>
          </p:cNvSpPr>
          <p:nvPr>
            <p:ph type="title"/>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05" name="Google Shape;205;p30"/>
          <p:cNvSpPr txBox="1">
            <a:spLocks noGrp="1"/>
          </p:cNvSpPr>
          <p:nvPr>
            <p:ph type="title" idx="2" hasCustomPrompt="1"/>
          </p:nvPr>
        </p:nvSpPr>
        <p:spPr>
          <a:xfrm>
            <a:off x="734771" y="2189788"/>
            <a:ext cx="1684500" cy="467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000"/>
              <a:buNone/>
              <a:defRPr sz="5000" b="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06" name="Google Shape;206;p30"/>
          <p:cNvSpPr txBox="1">
            <a:spLocks noGrp="1"/>
          </p:cNvSpPr>
          <p:nvPr>
            <p:ph type="ctrTitle" idx="3"/>
          </p:nvPr>
        </p:nvSpPr>
        <p:spPr>
          <a:xfrm>
            <a:off x="734775" y="2656888"/>
            <a:ext cx="1684500" cy="4710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207" name="Google Shape;207;p30"/>
          <p:cNvSpPr txBox="1">
            <a:spLocks noGrp="1"/>
          </p:cNvSpPr>
          <p:nvPr>
            <p:ph type="subTitle" idx="1"/>
          </p:nvPr>
        </p:nvSpPr>
        <p:spPr>
          <a:xfrm>
            <a:off x="734775" y="2993980"/>
            <a:ext cx="1684500" cy="510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Font typeface="Lato"/>
              <a:buNone/>
              <a:defRPr sz="1400">
                <a:latin typeface="Lato"/>
                <a:ea typeface="Lato"/>
                <a:cs typeface="Lato"/>
                <a:sym typeface="Lato"/>
              </a:defRPr>
            </a:lvl1pPr>
            <a:lvl2pPr lvl="1" algn="ctr" rtl="0">
              <a:lnSpc>
                <a:spcPct val="100000"/>
              </a:lnSpc>
              <a:spcBef>
                <a:spcPts val="0"/>
              </a:spcBef>
              <a:spcAft>
                <a:spcPts val="0"/>
              </a:spcAft>
              <a:buSzPts val="1400"/>
              <a:buFont typeface="Lato"/>
              <a:buNone/>
              <a:defRPr>
                <a:latin typeface="Lato"/>
                <a:ea typeface="Lato"/>
                <a:cs typeface="Lato"/>
                <a:sym typeface="Lato"/>
              </a:defRPr>
            </a:lvl2pPr>
            <a:lvl3pPr lvl="2" algn="ctr" rtl="0">
              <a:lnSpc>
                <a:spcPct val="100000"/>
              </a:lnSpc>
              <a:spcBef>
                <a:spcPts val="0"/>
              </a:spcBef>
              <a:spcAft>
                <a:spcPts val="0"/>
              </a:spcAft>
              <a:buSzPts val="1400"/>
              <a:buFont typeface="Lato"/>
              <a:buNone/>
              <a:defRPr>
                <a:latin typeface="Lato"/>
                <a:ea typeface="Lato"/>
                <a:cs typeface="Lato"/>
                <a:sym typeface="Lato"/>
              </a:defRPr>
            </a:lvl3pPr>
            <a:lvl4pPr lvl="3" algn="ctr" rtl="0">
              <a:lnSpc>
                <a:spcPct val="100000"/>
              </a:lnSpc>
              <a:spcBef>
                <a:spcPts val="0"/>
              </a:spcBef>
              <a:spcAft>
                <a:spcPts val="0"/>
              </a:spcAft>
              <a:buSzPts val="1400"/>
              <a:buFont typeface="Lato"/>
              <a:buNone/>
              <a:defRPr>
                <a:latin typeface="Lato"/>
                <a:ea typeface="Lato"/>
                <a:cs typeface="Lato"/>
                <a:sym typeface="Lato"/>
              </a:defRPr>
            </a:lvl4pPr>
            <a:lvl5pPr lvl="4" algn="ctr" rtl="0">
              <a:lnSpc>
                <a:spcPct val="100000"/>
              </a:lnSpc>
              <a:spcBef>
                <a:spcPts val="0"/>
              </a:spcBef>
              <a:spcAft>
                <a:spcPts val="0"/>
              </a:spcAft>
              <a:buSzPts val="1400"/>
              <a:buFont typeface="Lato"/>
              <a:buNone/>
              <a:defRPr>
                <a:latin typeface="Lato"/>
                <a:ea typeface="Lato"/>
                <a:cs typeface="Lato"/>
                <a:sym typeface="Lato"/>
              </a:defRPr>
            </a:lvl5pPr>
            <a:lvl6pPr lvl="5" algn="ctr" rtl="0">
              <a:lnSpc>
                <a:spcPct val="100000"/>
              </a:lnSpc>
              <a:spcBef>
                <a:spcPts val="0"/>
              </a:spcBef>
              <a:spcAft>
                <a:spcPts val="0"/>
              </a:spcAft>
              <a:buSzPts val="1400"/>
              <a:buFont typeface="Lato"/>
              <a:buNone/>
              <a:defRPr>
                <a:latin typeface="Lato"/>
                <a:ea typeface="Lato"/>
                <a:cs typeface="Lato"/>
                <a:sym typeface="Lato"/>
              </a:defRPr>
            </a:lvl6pPr>
            <a:lvl7pPr lvl="6" algn="ctr" rtl="0">
              <a:lnSpc>
                <a:spcPct val="100000"/>
              </a:lnSpc>
              <a:spcBef>
                <a:spcPts val="0"/>
              </a:spcBef>
              <a:spcAft>
                <a:spcPts val="0"/>
              </a:spcAft>
              <a:buSzPts val="1400"/>
              <a:buFont typeface="Lato"/>
              <a:buNone/>
              <a:defRPr>
                <a:latin typeface="Lato"/>
                <a:ea typeface="Lato"/>
                <a:cs typeface="Lato"/>
                <a:sym typeface="Lato"/>
              </a:defRPr>
            </a:lvl7pPr>
            <a:lvl8pPr lvl="7" algn="ctr" rtl="0">
              <a:lnSpc>
                <a:spcPct val="100000"/>
              </a:lnSpc>
              <a:spcBef>
                <a:spcPts val="0"/>
              </a:spcBef>
              <a:spcAft>
                <a:spcPts val="0"/>
              </a:spcAft>
              <a:buSzPts val="1400"/>
              <a:buFont typeface="Lato"/>
              <a:buNone/>
              <a:defRPr>
                <a:latin typeface="Lato"/>
                <a:ea typeface="Lato"/>
                <a:cs typeface="Lato"/>
                <a:sym typeface="Lato"/>
              </a:defRPr>
            </a:lvl8pPr>
            <a:lvl9pPr lvl="8" algn="ctr" rtl="0">
              <a:lnSpc>
                <a:spcPct val="100000"/>
              </a:lnSpc>
              <a:spcBef>
                <a:spcPts val="0"/>
              </a:spcBef>
              <a:spcAft>
                <a:spcPts val="0"/>
              </a:spcAft>
              <a:buSzPts val="1400"/>
              <a:buFont typeface="Lato"/>
              <a:buNone/>
              <a:defRPr>
                <a:latin typeface="Lato"/>
                <a:ea typeface="Lato"/>
                <a:cs typeface="Lato"/>
                <a:sym typeface="Lato"/>
              </a:defRPr>
            </a:lvl9pPr>
          </a:lstStyle>
          <a:p>
            <a:endParaRPr/>
          </a:p>
        </p:txBody>
      </p:sp>
      <p:sp>
        <p:nvSpPr>
          <p:cNvPr id="208" name="Google Shape;208;p30"/>
          <p:cNvSpPr txBox="1">
            <a:spLocks noGrp="1"/>
          </p:cNvSpPr>
          <p:nvPr>
            <p:ph type="title" idx="4" hasCustomPrompt="1"/>
          </p:nvPr>
        </p:nvSpPr>
        <p:spPr>
          <a:xfrm>
            <a:off x="2739146" y="2189788"/>
            <a:ext cx="1684500" cy="467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000"/>
              <a:buNone/>
              <a:defRPr sz="5000" b="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09" name="Google Shape;209;p30"/>
          <p:cNvSpPr txBox="1">
            <a:spLocks noGrp="1"/>
          </p:cNvSpPr>
          <p:nvPr>
            <p:ph type="ctrTitle" idx="5"/>
          </p:nvPr>
        </p:nvSpPr>
        <p:spPr>
          <a:xfrm>
            <a:off x="2739150" y="2656888"/>
            <a:ext cx="16845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210" name="Google Shape;210;p30"/>
          <p:cNvSpPr txBox="1">
            <a:spLocks noGrp="1"/>
          </p:cNvSpPr>
          <p:nvPr>
            <p:ph type="subTitle" idx="6"/>
          </p:nvPr>
        </p:nvSpPr>
        <p:spPr>
          <a:xfrm>
            <a:off x="2739150" y="2993980"/>
            <a:ext cx="16845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Lato"/>
              <a:buNone/>
              <a:defRPr sz="1400">
                <a:latin typeface="Lato"/>
                <a:ea typeface="Lato"/>
                <a:cs typeface="Lato"/>
                <a:sym typeface="Lato"/>
              </a:defRPr>
            </a:lvl1pPr>
            <a:lvl2pPr lvl="1" algn="ctr" rtl="0">
              <a:lnSpc>
                <a:spcPct val="100000"/>
              </a:lnSpc>
              <a:spcBef>
                <a:spcPts val="0"/>
              </a:spcBef>
              <a:spcAft>
                <a:spcPts val="0"/>
              </a:spcAft>
              <a:buSzPts val="1400"/>
              <a:buFont typeface="Lato"/>
              <a:buNone/>
              <a:defRPr>
                <a:latin typeface="Lato"/>
                <a:ea typeface="Lato"/>
                <a:cs typeface="Lato"/>
                <a:sym typeface="Lato"/>
              </a:defRPr>
            </a:lvl2pPr>
            <a:lvl3pPr lvl="2" algn="ctr" rtl="0">
              <a:lnSpc>
                <a:spcPct val="100000"/>
              </a:lnSpc>
              <a:spcBef>
                <a:spcPts val="0"/>
              </a:spcBef>
              <a:spcAft>
                <a:spcPts val="0"/>
              </a:spcAft>
              <a:buSzPts val="1400"/>
              <a:buFont typeface="Lato"/>
              <a:buNone/>
              <a:defRPr>
                <a:latin typeface="Lato"/>
                <a:ea typeface="Lato"/>
                <a:cs typeface="Lato"/>
                <a:sym typeface="Lato"/>
              </a:defRPr>
            </a:lvl3pPr>
            <a:lvl4pPr lvl="3" algn="ctr" rtl="0">
              <a:lnSpc>
                <a:spcPct val="100000"/>
              </a:lnSpc>
              <a:spcBef>
                <a:spcPts val="0"/>
              </a:spcBef>
              <a:spcAft>
                <a:spcPts val="0"/>
              </a:spcAft>
              <a:buSzPts val="1400"/>
              <a:buFont typeface="Lato"/>
              <a:buNone/>
              <a:defRPr>
                <a:latin typeface="Lato"/>
                <a:ea typeface="Lato"/>
                <a:cs typeface="Lato"/>
                <a:sym typeface="Lato"/>
              </a:defRPr>
            </a:lvl4pPr>
            <a:lvl5pPr lvl="4" algn="ctr" rtl="0">
              <a:lnSpc>
                <a:spcPct val="100000"/>
              </a:lnSpc>
              <a:spcBef>
                <a:spcPts val="0"/>
              </a:spcBef>
              <a:spcAft>
                <a:spcPts val="0"/>
              </a:spcAft>
              <a:buSzPts val="1400"/>
              <a:buFont typeface="Lato"/>
              <a:buNone/>
              <a:defRPr>
                <a:latin typeface="Lato"/>
                <a:ea typeface="Lato"/>
                <a:cs typeface="Lato"/>
                <a:sym typeface="Lato"/>
              </a:defRPr>
            </a:lvl5pPr>
            <a:lvl6pPr lvl="5" algn="ctr" rtl="0">
              <a:lnSpc>
                <a:spcPct val="100000"/>
              </a:lnSpc>
              <a:spcBef>
                <a:spcPts val="0"/>
              </a:spcBef>
              <a:spcAft>
                <a:spcPts val="0"/>
              </a:spcAft>
              <a:buSzPts val="1400"/>
              <a:buFont typeface="Lato"/>
              <a:buNone/>
              <a:defRPr>
                <a:latin typeface="Lato"/>
                <a:ea typeface="Lato"/>
                <a:cs typeface="Lato"/>
                <a:sym typeface="Lato"/>
              </a:defRPr>
            </a:lvl6pPr>
            <a:lvl7pPr lvl="6" algn="ctr" rtl="0">
              <a:lnSpc>
                <a:spcPct val="100000"/>
              </a:lnSpc>
              <a:spcBef>
                <a:spcPts val="0"/>
              </a:spcBef>
              <a:spcAft>
                <a:spcPts val="0"/>
              </a:spcAft>
              <a:buSzPts val="1400"/>
              <a:buFont typeface="Lato"/>
              <a:buNone/>
              <a:defRPr>
                <a:latin typeface="Lato"/>
                <a:ea typeface="Lato"/>
                <a:cs typeface="Lato"/>
                <a:sym typeface="Lato"/>
              </a:defRPr>
            </a:lvl7pPr>
            <a:lvl8pPr lvl="7" algn="ctr" rtl="0">
              <a:lnSpc>
                <a:spcPct val="100000"/>
              </a:lnSpc>
              <a:spcBef>
                <a:spcPts val="0"/>
              </a:spcBef>
              <a:spcAft>
                <a:spcPts val="0"/>
              </a:spcAft>
              <a:buSzPts val="1400"/>
              <a:buFont typeface="Lato"/>
              <a:buNone/>
              <a:defRPr>
                <a:latin typeface="Lato"/>
                <a:ea typeface="Lato"/>
                <a:cs typeface="Lato"/>
                <a:sym typeface="Lato"/>
              </a:defRPr>
            </a:lvl8pPr>
            <a:lvl9pPr lvl="8" algn="ctr" rtl="0">
              <a:lnSpc>
                <a:spcPct val="100000"/>
              </a:lnSpc>
              <a:spcBef>
                <a:spcPts val="0"/>
              </a:spcBef>
              <a:spcAft>
                <a:spcPts val="0"/>
              </a:spcAft>
              <a:buSzPts val="1400"/>
              <a:buFont typeface="Lato"/>
              <a:buNone/>
              <a:defRPr>
                <a:latin typeface="Lato"/>
                <a:ea typeface="Lato"/>
                <a:cs typeface="Lato"/>
                <a:sym typeface="Lato"/>
              </a:defRPr>
            </a:lvl9pPr>
          </a:lstStyle>
          <a:p>
            <a:endParaRPr/>
          </a:p>
        </p:txBody>
      </p:sp>
      <p:sp>
        <p:nvSpPr>
          <p:cNvPr id="211" name="Google Shape;211;p30"/>
          <p:cNvSpPr txBox="1">
            <a:spLocks noGrp="1"/>
          </p:cNvSpPr>
          <p:nvPr>
            <p:ph type="title" idx="7" hasCustomPrompt="1"/>
          </p:nvPr>
        </p:nvSpPr>
        <p:spPr>
          <a:xfrm>
            <a:off x="4743521" y="2189788"/>
            <a:ext cx="1684500" cy="467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000"/>
              <a:buNone/>
              <a:defRPr sz="5000" b="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12" name="Google Shape;212;p30"/>
          <p:cNvSpPr txBox="1">
            <a:spLocks noGrp="1"/>
          </p:cNvSpPr>
          <p:nvPr>
            <p:ph type="ctrTitle" idx="8"/>
          </p:nvPr>
        </p:nvSpPr>
        <p:spPr>
          <a:xfrm>
            <a:off x="4743525" y="2656888"/>
            <a:ext cx="16845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213" name="Google Shape;213;p30"/>
          <p:cNvSpPr txBox="1">
            <a:spLocks noGrp="1"/>
          </p:cNvSpPr>
          <p:nvPr>
            <p:ph type="subTitle" idx="9"/>
          </p:nvPr>
        </p:nvSpPr>
        <p:spPr>
          <a:xfrm>
            <a:off x="4743525" y="2993980"/>
            <a:ext cx="16845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Lato"/>
              <a:buNone/>
              <a:defRPr sz="1400">
                <a:latin typeface="Lato"/>
                <a:ea typeface="Lato"/>
                <a:cs typeface="Lato"/>
                <a:sym typeface="Lato"/>
              </a:defRPr>
            </a:lvl1pPr>
            <a:lvl2pPr lvl="1" algn="ctr" rtl="0">
              <a:lnSpc>
                <a:spcPct val="100000"/>
              </a:lnSpc>
              <a:spcBef>
                <a:spcPts val="0"/>
              </a:spcBef>
              <a:spcAft>
                <a:spcPts val="0"/>
              </a:spcAft>
              <a:buSzPts val="1400"/>
              <a:buFont typeface="Lato"/>
              <a:buNone/>
              <a:defRPr>
                <a:latin typeface="Lato"/>
                <a:ea typeface="Lato"/>
                <a:cs typeface="Lato"/>
                <a:sym typeface="Lato"/>
              </a:defRPr>
            </a:lvl2pPr>
            <a:lvl3pPr lvl="2" algn="ctr" rtl="0">
              <a:lnSpc>
                <a:spcPct val="100000"/>
              </a:lnSpc>
              <a:spcBef>
                <a:spcPts val="0"/>
              </a:spcBef>
              <a:spcAft>
                <a:spcPts val="0"/>
              </a:spcAft>
              <a:buSzPts val="1400"/>
              <a:buFont typeface="Lato"/>
              <a:buNone/>
              <a:defRPr>
                <a:latin typeface="Lato"/>
                <a:ea typeface="Lato"/>
                <a:cs typeface="Lato"/>
                <a:sym typeface="Lato"/>
              </a:defRPr>
            </a:lvl3pPr>
            <a:lvl4pPr lvl="3" algn="ctr" rtl="0">
              <a:lnSpc>
                <a:spcPct val="100000"/>
              </a:lnSpc>
              <a:spcBef>
                <a:spcPts val="0"/>
              </a:spcBef>
              <a:spcAft>
                <a:spcPts val="0"/>
              </a:spcAft>
              <a:buSzPts val="1400"/>
              <a:buFont typeface="Lato"/>
              <a:buNone/>
              <a:defRPr>
                <a:latin typeface="Lato"/>
                <a:ea typeface="Lato"/>
                <a:cs typeface="Lato"/>
                <a:sym typeface="Lato"/>
              </a:defRPr>
            </a:lvl4pPr>
            <a:lvl5pPr lvl="4" algn="ctr" rtl="0">
              <a:lnSpc>
                <a:spcPct val="100000"/>
              </a:lnSpc>
              <a:spcBef>
                <a:spcPts val="0"/>
              </a:spcBef>
              <a:spcAft>
                <a:spcPts val="0"/>
              </a:spcAft>
              <a:buSzPts val="1400"/>
              <a:buFont typeface="Lato"/>
              <a:buNone/>
              <a:defRPr>
                <a:latin typeface="Lato"/>
                <a:ea typeface="Lato"/>
                <a:cs typeface="Lato"/>
                <a:sym typeface="Lato"/>
              </a:defRPr>
            </a:lvl5pPr>
            <a:lvl6pPr lvl="5" algn="ctr" rtl="0">
              <a:lnSpc>
                <a:spcPct val="100000"/>
              </a:lnSpc>
              <a:spcBef>
                <a:spcPts val="0"/>
              </a:spcBef>
              <a:spcAft>
                <a:spcPts val="0"/>
              </a:spcAft>
              <a:buSzPts val="1400"/>
              <a:buFont typeface="Lato"/>
              <a:buNone/>
              <a:defRPr>
                <a:latin typeface="Lato"/>
                <a:ea typeface="Lato"/>
                <a:cs typeface="Lato"/>
                <a:sym typeface="Lato"/>
              </a:defRPr>
            </a:lvl6pPr>
            <a:lvl7pPr lvl="6" algn="ctr" rtl="0">
              <a:lnSpc>
                <a:spcPct val="100000"/>
              </a:lnSpc>
              <a:spcBef>
                <a:spcPts val="0"/>
              </a:spcBef>
              <a:spcAft>
                <a:spcPts val="0"/>
              </a:spcAft>
              <a:buSzPts val="1400"/>
              <a:buFont typeface="Lato"/>
              <a:buNone/>
              <a:defRPr>
                <a:latin typeface="Lato"/>
                <a:ea typeface="Lato"/>
                <a:cs typeface="Lato"/>
                <a:sym typeface="Lato"/>
              </a:defRPr>
            </a:lvl7pPr>
            <a:lvl8pPr lvl="7" algn="ctr" rtl="0">
              <a:lnSpc>
                <a:spcPct val="100000"/>
              </a:lnSpc>
              <a:spcBef>
                <a:spcPts val="0"/>
              </a:spcBef>
              <a:spcAft>
                <a:spcPts val="0"/>
              </a:spcAft>
              <a:buSzPts val="1400"/>
              <a:buFont typeface="Lato"/>
              <a:buNone/>
              <a:defRPr>
                <a:latin typeface="Lato"/>
                <a:ea typeface="Lato"/>
                <a:cs typeface="Lato"/>
                <a:sym typeface="Lato"/>
              </a:defRPr>
            </a:lvl8pPr>
            <a:lvl9pPr lvl="8" algn="ctr" rtl="0">
              <a:lnSpc>
                <a:spcPct val="100000"/>
              </a:lnSpc>
              <a:spcBef>
                <a:spcPts val="0"/>
              </a:spcBef>
              <a:spcAft>
                <a:spcPts val="0"/>
              </a:spcAft>
              <a:buSzPts val="1400"/>
              <a:buFont typeface="Lato"/>
              <a:buNone/>
              <a:defRPr>
                <a:latin typeface="Lato"/>
                <a:ea typeface="Lato"/>
                <a:cs typeface="Lato"/>
                <a:sym typeface="Lato"/>
              </a:defRPr>
            </a:lvl9pPr>
          </a:lstStyle>
          <a:p>
            <a:endParaRPr/>
          </a:p>
        </p:txBody>
      </p:sp>
      <p:sp>
        <p:nvSpPr>
          <p:cNvPr id="214" name="Google Shape;214;p30"/>
          <p:cNvSpPr txBox="1">
            <a:spLocks noGrp="1"/>
          </p:cNvSpPr>
          <p:nvPr>
            <p:ph type="title" idx="13" hasCustomPrompt="1"/>
          </p:nvPr>
        </p:nvSpPr>
        <p:spPr>
          <a:xfrm>
            <a:off x="6747896" y="2189788"/>
            <a:ext cx="1684500" cy="467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000"/>
              <a:buNone/>
              <a:defRPr sz="5000" b="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15" name="Google Shape;215;p30"/>
          <p:cNvSpPr txBox="1">
            <a:spLocks noGrp="1"/>
          </p:cNvSpPr>
          <p:nvPr>
            <p:ph type="ctrTitle" idx="14"/>
          </p:nvPr>
        </p:nvSpPr>
        <p:spPr>
          <a:xfrm>
            <a:off x="6747900" y="2656888"/>
            <a:ext cx="16845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216" name="Google Shape;216;p30"/>
          <p:cNvSpPr txBox="1">
            <a:spLocks noGrp="1"/>
          </p:cNvSpPr>
          <p:nvPr>
            <p:ph type="subTitle" idx="15"/>
          </p:nvPr>
        </p:nvSpPr>
        <p:spPr>
          <a:xfrm>
            <a:off x="6747900" y="2993980"/>
            <a:ext cx="16845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Lato"/>
              <a:buNone/>
              <a:defRPr sz="1400">
                <a:latin typeface="Lato"/>
                <a:ea typeface="Lato"/>
                <a:cs typeface="Lato"/>
                <a:sym typeface="Lato"/>
              </a:defRPr>
            </a:lvl1pPr>
            <a:lvl2pPr lvl="1" algn="ctr" rtl="0">
              <a:lnSpc>
                <a:spcPct val="100000"/>
              </a:lnSpc>
              <a:spcBef>
                <a:spcPts val="0"/>
              </a:spcBef>
              <a:spcAft>
                <a:spcPts val="0"/>
              </a:spcAft>
              <a:buSzPts val="1400"/>
              <a:buFont typeface="Lato"/>
              <a:buNone/>
              <a:defRPr>
                <a:latin typeface="Lato"/>
                <a:ea typeface="Lato"/>
                <a:cs typeface="Lato"/>
                <a:sym typeface="Lato"/>
              </a:defRPr>
            </a:lvl2pPr>
            <a:lvl3pPr lvl="2" algn="ctr" rtl="0">
              <a:lnSpc>
                <a:spcPct val="100000"/>
              </a:lnSpc>
              <a:spcBef>
                <a:spcPts val="0"/>
              </a:spcBef>
              <a:spcAft>
                <a:spcPts val="0"/>
              </a:spcAft>
              <a:buSzPts val="1400"/>
              <a:buFont typeface="Lato"/>
              <a:buNone/>
              <a:defRPr>
                <a:latin typeface="Lato"/>
                <a:ea typeface="Lato"/>
                <a:cs typeface="Lato"/>
                <a:sym typeface="Lato"/>
              </a:defRPr>
            </a:lvl3pPr>
            <a:lvl4pPr lvl="3" algn="ctr" rtl="0">
              <a:lnSpc>
                <a:spcPct val="100000"/>
              </a:lnSpc>
              <a:spcBef>
                <a:spcPts val="0"/>
              </a:spcBef>
              <a:spcAft>
                <a:spcPts val="0"/>
              </a:spcAft>
              <a:buSzPts val="1400"/>
              <a:buFont typeface="Lato"/>
              <a:buNone/>
              <a:defRPr>
                <a:latin typeface="Lato"/>
                <a:ea typeface="Lato"/>
                <a:cs typeface="Lato"/>
                <a:sym typeface="Lato"/>
              </a:defRPr>
            </a:lvl4pPr>
            <a:lvl5pPr lvl="4" algn="ctr" rtl="0">
              <a:lnSpc>
                <a:spcPct val="100000"/>
              </a:lnSpc>
              <a:spcBef>
                <a:spcPts val="0"/>
              </a:spcBef>
              <a:spcAft>
                <a:spcPts val="0"/>
              </a:spcAft>
              <a:buSzPts val="1400"/>
              <a:buFont typeface="Lato"/>
              <a:buNone/>
              <a:defRPr>
                <a:latin typeface="Lato"/>
                <a:ea typeface="Lato"/>
                <a:cs typeface="Lato"/>
                <a:sym typeface="Lato"/>
              </a:defRPr>
            </a:lvl5pPr>
            <a:lvl6pPr lvl="5" algn="ctr" rtl="0">
              <a:lnSpc>
                <a:spcPct val="100000"/>
              </a:lnSpc>
              <a:spcBef>
                <a:spcPts val="0"/>
              </a:spcBef>
              <a:spcAft>
                <a:spcPts val="0"/>
              </a:spcAft>
              <a:buSzPts val="1400"/>
              <a:buFont typeface="Lato"/>
              <a:buNone/>
              <a:defRPr>
                <a:latin typeface="Lato"/>
                <a:ea typeface="Lato"/>
                <a:cs typeface="Lato"/>
                <a:sym typeface="Lato"/>
              </a:defRPr>
            </a:lvl6pPr>
            <a:lvl7pPr lvl="6" algn="ctr" rtl="0">
              <a:lnSpc>
                <a:spcPct val="100000"/>
              </a:lnSpc>
              <a:spcBef>
                <a:spcPts val="0"/>
              </a:spcBef>
              <a:spcAft>
                <a:spcPts val="0"/>
              </a:spcAft>
              <a:buSzPts val="1400"/>
              <a:buFont typeface="Lato"/>
              <a:buNone/>
              <a:defRPr>
                <a:latin typeface="Lato"/>
                <a:ea typeface="Lato"/>
                <a:cs typeface="Lato"/>
                <a:sym typeface="Lato"/>
              </a:defRPr>
            </a:lvl7pPr>
            <a:lvl8pPr lvl="7" algn="ctr" rtl="0">
              <a:lnSpc>
                <a:spcPct val="100000"/>
              </a:lnSpc>
              <a:spcBef>
                <a:spcPts val="0"/>
              </a:spcBef>
              <a:spcAft>
                <a:spcPts val="0"/>
              </a:spcAft>
              <a:buSzPts val="1400"/>
              <a:buFont typeface="Lato"/>
              <a:buNone/>
              <a:defRPr>
                <a:latin typeface="Lato"/>
                <a:ea typeface="Lato"/>
                <a:cs typeface="Lato"/>
                <a:sym typeface="Lato"/>
              </a:defRPr>
            </a:lvl8pPr>
            <a:lvl9pPr lvl="8" algn="ctr" rtl="0">
              <a:lnSpc>
                <a:spcPct val="100000"/>
              </a:lnSpc>
              <a:spcBef>
                <a:spcPts val="0"/>
              </a:spcBef>
              <a:spcAft>
                <a:spcPts val="0"/>
              </a:spcAft>
              <a:buSzPts val="1400"/>
              <a:buFont typeface="Lato"/>
              <a:buNone/>
              <a:defRPr>
                <a:latin typeface="Lato"/>
                <a:ea typeface="Lato"/>
                <a:cs typeface="Lato"/>
                <a:sym typeface="Lato"/>
              </a:defRPr>
            </a:lvl9pPr>
          </a:lstStyle>
          <a:p>
            <a:endParaRPr/>
          </a:p>
        </p:txBody>
      </p:sp>
      <p:sp>
        <p:nvSpPr>
          <p:cNvPr id="217" name="Google Shape;217;p30"/>
          <p:cNvSpPr/>
          <p:nvPr/>
        </p:nvSpPr>
        <p:spPr>
          <a:xfrm rot="-9262493">
            <a:off x="-1983754" y="3558519"/>
            <a:ext cx="4979555" cy="3933546"/>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rot="-9262493">
            <a:off x="7064996" y="-41931"/>
            <a:ext cx="4979555" cy="3933546"/>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Lato"/>
              <a:ea typeface="Lato"/>
              <a:cs typeface="Lato"/>
              <a:sym typeface="La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CUSTOM_5">
    <p:spTree>
      <p:nvGrpSpPr>
        <p:cNvPr id="1" name="Shape 219"/>
        <p:cNvGrpSpPr/>
        <p:nvPr/>
      </p:nvGrpSpPr>
      <p:grpSpPr>
        <a:xfrm>
          <a:off x="0" y="0"/>
          <a:ext cx="0" cy="0"/>
          <a:chOff x="0" y="0"/>
          <a:chExt cx="0" cy="0"/>
        </a:xfrm>
      </p:grpSpPr>
      <p:sp>
        <p:nvSpPr>
          <p:cNvPr id="220" name="Google Shape;220;p31"/>
          <p:cNvSpPr txBox="1">
            <a:spLocks noGrp="1"/>
          </p:cNvSpPr>
          <p:nvPr>
            <p:ph type="title"/>
          </p:nvPr>
        </p:nvSpPr>
        <p:spPr>
          <a:xfrm>
            <a:off x="1203900" y="430658"/>
            <a:ext cx="67362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rhee Columns 1">
  <p:cSld name="CUSTOM_6">
    <p:spTree>
      <p:nvGrpSpPr>
        <p:cNvPr id="1" name="Shape 221"/>
        <p:cNvGrpSpPr/>
        <p:nvPr/>
      </p:nvGrpSpPr>
      <p:grpSpPr>
        <a:xfrm>
          <a:off x="0" y="0"/>
          <a:ext cx="0" cy="0"/>
          <a:chOff x="0" y="0"/>
          <a:chExt cx="0" cy="0"/>
        </a:xfrm>
      </p:grpSpPr>
      <p:sp>
        <p:nvSpPr>
          <p:cNvPr id="222" name="Google Shape;222;p32"/>
          <p:cNvSpPr/>
          <p:nvPr/>
        </p:nvSpPr>
        <p:spPr>
          <a:xfrm rot="-5980162">
            <a:off x="4160338" y="35175"/>
            <a:ext cx="6263754" cy="4948616"/>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p:nvPr/>
        </p:nvSpPr>
        <p:spPr>
          <a:xfrm rot="2700000">
            <a:off x="-965314" y="-96299"/>
            <a:ext cx="1889730" cy="1895167"/>
          </a:xfrm>
          <a:custGeom>
            <a:avLst/>
            <a:gdLst/>
            <a:ahLst/>
            <a:cxnLst/>
            <a:rect l="l" t="t" r="r" b="b"/>
            <a:pathLst>
              <a:path w="60946" h="59692" extrusionOk="0">
                <a:moveTo>
                  <a:pt x="25212" y="1"/>
                </a:moveTo>
                <a:cubicBezTo>
                  <a:pt x="22039" y="1"/>
                  <a:pt x="18925" y="907"/>
                  <a:pt x="16029" y="3020"/>
                </a:cubicBezTo>
                <a:cubicBezTo>
                  <a:pt x="0" y="14714"/>
                  <a:pt x="17631" y="42769"/>
                  <a:pt x="27693" y="52034"/>
                </a:cubicBezTo>
                <a:cubicBezTo>
                  <a:pt x="32185" y="56171"/>
                  <a:pt x="37969" y="59691"/>
                  <a:pt x="43916" y="59691"/>
                </a:cubicBezTo>
                <a:cubicBezTo>
                  <a:pt x="44937" y="59691"/>
                  <a:pt x="45963" y="59587"/>
                  <a:pt x="46988" y="59365"/>
                </a:cubicBezTo>
                <a:cubicBezTo>
                  <a:pt x="53737" y="57900"/>
                  <a:pt x="58589" y="51414"/>
                  <a:pt x="59767" y="44610"/>
                </a:cubicBezTo>
                <a:cubicBezTo>
                  <a:pt x="60946" y="37806"/>
                  <a:pt x="59043" y="30813"/>
                  <a:pt x="56214" y="24514"/>
                </a:cubicBezTo>
                <a:cubicBezTo>
                  <a:pt x="51862" y="14830"/>
                  <a:pt x="38051" y="1"/>
                  <a:pt x="25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txBox="1">
            <a:spLocks noGrp="1"/>
          </p:cNvSpPr>
          <p:nvPr>
            <p:ph type="ctrTitle"/>
          </p:nvPr>
        </p:nvSpPr>
        <p:spPr>
          <a:xfrm>
            <a:off x="1179750" y="1595100"/>
            <a:ext cx="3201300" cy="4710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None/>
              <a:defRPr sz="1400" b="0"/>
            </a:lvl1pPr>
            <a:lvl2pPr lvl="1" rtl="0">
              <a:spcBef>
                <a:spcPts val="0"/>
              </a:spcBef>
              <a:spcAft>
                <a:spcPts val="0"/>
              </a:spcAft>
              <a:buSzPts val="1400"/>
              <a:buNone/>
              <a:defRPr sz="1400" b="0"/>
            </a:lvl2pPr>
            <a:lvl3pPr lvl="2" rtl="0">
              <a:spcBef>
                <a:spcPts val="0"/>
              </a:spcBef>
              <a:spcAft>
                <a:spcPts val="0"/>
              </a:spcAft>
              <a:buSzPts val="1400"/>
              <a:buNone/>
              <a:defRPr sz="1400" b="0"/>
            </a:lvl3pPr>
            <a:lvl4pPr lvl="3" rtl="0">
              <a:spcBef>
                <a:spcPts val="0"/>
              </a:spcBef>
              <a:spcAft>
                <a:spcPts val="0"/>
              </a:spcAft>
              <a:buSzPts val="1400"/>
              <a:buNone/>
              <a:defRPr sz="1400" b="0"/>
            </a:lvl4pPr>
            <a:lvl5pPr lvl="4" rtl="0">
              <a:spcBef>
                <a:spcPts val="0"/>
              </a:spcBef>
              <a:spcAft>
                <a:spcPts val="0"/>
              </a:spcAft>
              <a:buSzPts val="1400"/>
              <a:buNone/>
              <a:defRPr sz="1400" b="0"/>
            </a:lvl5pPr>
            <a:lvl6pPr lvl="5" rtl="0">
              <a:spcBef>
                <a:spcPts val="0"/>
              </a:spcBef>
              <a:spcAft>
                <a:spcPts val="0"/>
              </a:spcAft>
              <a:buSzPts val="1400"/>
              <a:buNone/>
              <a:defRPr sz="1400" b="0"/>
            </a:lvl6pPr>
            <a:lvl7pPr lvl="6" rtl="0">
              <a:spcBef>
                <a:spcPts val="0"/>
              </a:spcBef>
              <a:spcAft>
                <a:spcPts val="0"/>
              </a:spcAft>
              <a:buSzPts val="1400"/>
              <a:buNone/>
              <a:defRPr sz="1400" b="0"/>
            </a:lvl7pPr>
            <a:lvl8pPr lvl="7" rtl="0">
              <a:spcBef>
                <a:spcPts val="0"/>
              </a:spcBef>
              <a:spcAft>
                <a:spcPts val="0"/>
              </a:spcAft>
              <a:buSzPts val="1400"/>
              <a:buNone/>
              <a:defRPr sz="1400" b="0"/>
            </a:lvl8pPr>
            <a:lvl9pPr lvl="8" rtl="0">
              <a:spcBef>
                <a:spcPts val="0"/>
              </a:spcBef>
              <a:spcAft>
                <a:spcPts val="0"/>
              </a:spcAft>
              <a:buSzPts val="1400"/>
              <a:buNone/>
              <a:defRPr sz="1400" b="0"/>
            </a:lvl9pPr>
          </a:lstStyle>
          <a:p>
            <a:endParaRPr/>
          </a:p>
        </p:txBody>
      </p:sp>
      <p:sp>
        <p:nvSpPr>
          <p:cNvPr id="225" name="Google Shape;225;p32"/>
          <p:cNvSpPr txBox="1">
            <a:spLocks noGrp="1"/>
          </p:cNvSpPr>
          <p:nvPr>
            <p:ph type="subTitle" idx="1"/>
          </p:nvPr>
        </p:nvSpPr>
        <p:spPr>
          <a:xfrm>
            <a:off x="1179750" y="1993550"/>
            <a:ext cx="3584100" cy="510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Font typeface="Lato"/>
              <a:buNone/>
              <a:defRPr sz="1400">
                <a:latin typeface="Lato"/>
                <a:ea typeface="Lato"/>
                <a:cs typeface="Lato"/>
                <a:sym typeface="Lato"/>
              </a:defRPr>
            </a:lvl1pPr>
            <a:lvl2pPr lvl="1" rtl="0">
              <a:lnSpc>
                <a:spcPct val="100000"/>
              </a:lnSpc>
              <a:spcBef>
                <a:spcPts val="0"/>
              </a:spcBef>
              <a:spcAft>
                <a:spcPts val="0"/>
              </a:spcAft>
              <a:buSzPts val="1000"/>
              <a:buFont typeface="Lato"/>
              <a:buNone/>
              <a:defRPr sz="1000">
                <a:latin typeface="Lato"/>
                <a:ea typeface="Lato"/>
                <a:cs typeface="Lato"/>
                <a:sym typeface="Lato"/>
              </a:defRPr>
            </a:lvl2pPr>
            <a:lvl3pPr lvl="2" rtl="0">
              <a:lnSpc>
                <a:spcPct val="100000"/>
              </a:lnSpc>
              <a:spcBef>
                <a:spcPts val="0"/>
              </a:spcBef>
              <a:spcAft>
                <a:spcPts val="0"/>
              </a:spcAft>
              <a:buSzPts val="1000"/>
              <a:buFont typeface="Lato"/>
              <a:buNone/>
              <a:defRPr sz="1000">
                <a:latin typeface="Lato"/>
                <a:ea typeface="Lato"/>
                <a:cs typeface="Lato"/>
                <a:sym typeface="Lato"/>
              </a:defRPr>
            </a:lvl3pPr>
            <a:lvl4pPr lvl="3" rtl="0">
              <a:lnSpc>
                <a:spcPct val="100000"/>
              </a:lnSpc>
              <a:spcBef>
                <a:spcPts val="0"/>
              </a:spcBef>
              <a:spcAft>
                <a:spcPts val="0"/>
              </a:spcAft>
              <a:buSzPts val="1000"/>
              <a:buFont typeface="Lato"/>
              <a:buNone/>
              <a:defRPr sz="1000">
                <a:latin typeface="Lato"/>
                <a:ea typeface="Lato"/>
                <a:cs typeface="Lato"/>
                <a:sym typeface="Lato"/>
              </a:defRPr>
            </a:lvl4pPr>
            <a:lvl5pPr lvl="4" rtl="0">
              <a:lnSpc>
                <a:spcPct val="100000"/>
              </a:lnSpc>
              <a:spcBef>
                <a:spcPts val="0"/>
              </a:spcBef>
              <a:spcAft>
                <a:spcPts val="0"/>
              </a:spcAft>
              <a:buSzPts val="1000"/>
              <a:buFont typeface="Lato"/>
              <a:buNone/>
              <a:defRPr sz="1000">
                <a:latin typeface="Lato"/>
                <a:ea typeface="Lato"/>
                <a:cs typeface="Lato"/>
                <a:sym typeface="Lato"/>
              </a:defRPr>
            </a:lvl5pPr>
            <a:lvl6pPr lvl="5" rtl="0">
              <a:lnSpc>
                <a:spcPct val="100000"/>
              </a:lnSpc>
              <a:spcBef>
                <a:spcPts val="0"/>
              </a:spcBef>
              <a:spcAft>
                <a:spcPts val="0"/>
              </a:spcAft>
              <a:buSzPts val="1000"/>
              <a:buFont typeface="Lato"/>
              <a:buNone/>
              <a:defRPr sz="1000">
                <a:latin typeface="Lato"/>
                <a:ea typeface="Lato"/>
                <a:cs typeface="Lato"/>
                <a:sym typeface="Lato"/>
              </a:defRPr>
            </a:lvl6pPr>
            <a:lvl7pPr lvl="6" rtl="0">
              <a:lnSpc>
                <a:spcPct val="100000"/>
              </a:lnSpc>
              <a:spcBef>
                <a:spcPts val="0"/>
              </a:spcBef>
              <a:spcAft>
                <a:spcPts val="0"/>
              </a:spcAft>
              <a:buSzPts val="1000"/>
              <a:buFont typeface="Lato"/>
              <a:buNone/>
              <a:defRPr sz="1000">
                <a:latin typeface="Lato"/>
                <a:ea typeface="Lato"/>
                <a:cs typeface="Lato"/>
                <a:sym typeface="Lato"/>
              </a:defRPr>
            </a:lvl7pPr>
            <a:lvl8pPr lvl="7" rtl="0">
              <a:lnSpc>
                <a:spcPct val="100000"/>
              </a:lnSpc>
              <a:spcBef>
                <a:spcPts val="0"/>
              </a:spcBef>
              <a:spcAft>
                <a:spcPts val="0"/>
              </a:spcAft>
              <a:buSzPts val="1000"/>
              <a:buFont typeface="Lato"/>
              <a:buNone/>
              <a:defRPr sz="1000">
                <a:latin typeface="Lato"/>
                <a:ea typeface="Lato"/>
                <a:cs typeface="Lato"/>
                <a:sym typeface="Lato"/>
              </a:defRPr>
            </a:lvl8pPr>
            <a:lvl9pPr lvl="8" rtl="0">
              <a:lnSpc>
                <a:spcPct val="100000"/>
              </a:lnSpc>
              <a:spcBef>
                <a:spcPts val="0"/>
              </a:spcBef>
              <a:spcAft>
                <a:spcPts val="0"/>
              </a:spcAft>
              <a:buSzPts val="1000"/>
              <a:buFont typeface="Lato"/>
              <a:buNone/>
              <a:defRPr sz="1000">
                <a:latin typeface="Lato"/>
                <a:ea typeface="Lato"/>
                <a:cs typeface="Lato"/>
                <a:sym typeface="Lato"/>
              </a:defRPr>
            </a:lvl9pPr>
          </a:lstStyle>
          <a:p>
            <a:endParaRPr/>
          </a:p>
        </p:txBody>
      </p:sp>
      <p:sp>
        <p:nvSpPr>
          <p:cNvPr id="226" name="Google Shape;226;p32"/>
          <p:cNvSpPr txBox="1">
            <a:spLocks noGrp="1"/>
          </p:cNvSpPr>
          <p:nvPr>
            <p:ph type="title" idx="2"/>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27" name="Google Shape;227;p32"/>
          <p:cNvSpPr txBox="1">
            <a:spLocks noGrp="1"/>
          </p:cNvSpPr>
          <p:nvPr>
            <p:ph type="ctrTitle" idx="3"/>
          </p:nvPr>
        </p:nvSpPr>
        <p:spPr>
          <a:xfrm>
            <a:off x="1179750" y="2598525"/>
            <a:ext cx="3201300" cy="4710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None/>
              <a:defRPr sz="1400" b="0"/>
            </a:lvl1pPr>
            <a:lvl2pPr lvl="1" rtl="0">
              <a:spcBef>
                <a:spcPts val="0"/>
              </a:spcBef>
              <a:spcAft>
                <a:spcPts val="0"/>
              </a:spcAft>
              <a:buSzPts val="1400"/>
              <a:buNone/>
              <a:defRPr sz="1400" b="0"/>
            </a:lvl2pPr>
            <a:lvl3pPr lvl="2" rtl="0">
              <a:spcBef>
                <a:spcPts val="0"/>
              </a:spcBef>
              <a:spcAft>
                <a:spcPts val="0"/>
              </a:spcAft>
              <a:buSzPts val="1400"/>
              <a:buNone/>
              <a:defRPr sz="1400" b="0"/>
            </a:lvl3pPr>
            <a:lvl4pPr lvl="3" rtl="0">
              <a:spcBef>
                <a:spcPts val="0"/>
              </a:spcBef>
              <a:spcAft>
                <a:spcPts val="0"/>
              </a:spcAft>
              <a:buSzPts val="1400"/>
              <a:buNone/>
              <a:defRPr sz="1400" b="0"/>
            </a:lvl4pPr>
            <a:lvl5pPr lvl="4" rtl="0">
              <a:spcBef>
                <a:spcPts val="0"/>
              </a:spcBef>
              <a:spcAft>
                <a:spcPts val="0"/>
              </a:spcAft>
              <a:buSzPts val="1400"/>
              <a:buNone/>
              <a:defRPr sz="1400" b="0"/>
            </a:lvl5pPr>
            <a:lvl6pPr lvl="5" rtl="0">
              <a:spcBef>
                <a:spcPts val="0"/>
              </a:spcBef>
              <a:spcAft>
                <a:spcPts val="0"/>
              </a:spcAft>
              <a:buSzPts val="1400"/>
              <a:buNone/>
              <a:defRPr sz="1400" b="0"/>
            </a:lvl6pPr>
            <a:lvl7pPr lvl="6" rtl="0">
              <a:spcBef>
                <a:spcPts val="0"/>
              </a:spcBef>
              <a:spcAft>
                <a:spcPts val="0"/>
              </a:spcAft>
              <a:buSzPts val="1400"/>
              <a:buNone/>
              <a:defRPr sz="1400" b="0"/>
            </a:lvl7pPr>
            <a:lvl8pPr lvl="7" rtl="0">
              <a:spcBef>
                <a:spcPts val="0"/>
              </a:spcBef>
              <a:spcAft>
                <a:spcPts val="0"/>
              </a:spcAft>
              <a:buSzPts val="1400"/>
              <a:buNone/>
              <a:defRPr sz="1400" b="0"/>
            </a:lvl8pPr>
            <a:lvl9pPr lvl="8" rtl="0">
              <a:spcBef>
                <a:spcPts val="0"/>
              </a:spcBef>
              <a:spcAft>
                <a:spcPts val="0"/>
              </a:spcAft>
              <a:buSzPts val="1400"/>
              <a:buNone/>
              <a:defRPr sz="1400" b="0"/>
            </a:lvl9pPr>
          </a:lstStyle>
          <a:p>
            <a:endParaRPr/>
          </a:p>
        </p:txBody>
      </p:sp>
      <p:sp>
        <p:nvSpPr>
          <p:cNvPr id="228" name="Google Shape;228;p32"/>
          <p:cNvSpPr txBox="1">
            <a:spLocks noGrp="1"/>
          </p:cNvSpPr>
          <p:nvPr>
            <p:ph type="subTitle" idx="4"/>
          </p:nvPr>
        </p:nvSpPr>
        <p:spPr>
          <a:xfrm>
            <a:off x="1179750" y="2996975"/>
            <a:ext cx="3584100" cy="510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Font typeface="Lato"/>
              <a:buNone/>
              <a:defRPr sz="1400">
                <a:latin typeface="Lato"/>
                <a:ea typeface="Lato"/>
                <a:cs typeface="Lato"/>
                <a:sym typeface="Lato"/>
              </a:defRPr>
            </a:lvl1pPr>
            <a:lvl2pPr lvl="1" rtl="0">
              <a:lnSpc>
                <a:spcPct val="100000"/>
              </a:lnSpc>
              <a:spcBef>
                <a:spcPts val="0"/>
              </a:spcBef>
              <a:spcAft>
                <a:spcPts val="0"/>
              </a:spcAft>
              <a:buSzPts val="1000"/>
              <a:buFont typeface="Lato"/>
              <a:buNone/>
              <a:defRPr sz="1000">
                <a:latin typeface="Lato"/>
                <a:ea typeface="Lato"/>
                <a:cs typeface="Lato"/>
                <a:sym typeface="Lato"/>
              </a:defRPr>
            </a:lvl2pPr>
            <a:lvl3pPr lvl="2" rtl="0">
              <a:lnSpc>
                <a:spcPct val="100000"/>
              </a:lnSpc>
              <a:spcBef>
                <a:spcPts val="0"/>
              </a:spcBef>
              <a:spcAft>
                <a:spcPts val="0"/>
              </a:spcAft>
              <a:buSzPts val="1000"/>
              <a:buFont typeface="Lato"/>
              <a:buNone/>
              <a:defRPr sz="1000">
                <a:latin typeface="Lato"/>
                <a:ea typeface="Lato"/>
                <a:cs typeface="Lato"/>
                <a:sym typeface="Lato"/>
              </a:defRPr>
            </a:lvl3pPr>
            <a:lvl4pPr lvl="3" rtl="0">
              <a:lnSpc>
                <a:spcPct val="100000"/>
              </a:lnSpc>
              <a:spcBef>
                <a:spcPts val="0"/>
              </a:spcBef>
              <a:spcAft>
                <a:spcPts val="0"/>
              </a:spcAft>
              <a:buSzPts val="1000"/>
              <a:buFont typeface="Lato"/>
              <a:buNone/>
              <a:defRPr sz="1000">
                <a:latin typeface="Lato"/>
                <a:ea typeface="Lato"/>
                <a:cs typeface="Lato"/>
                <a:sym typeface="Lato"/>
              </a:defRPr>
            </a:lvl4pPr>
            <a:lvl5pPr lvl="4" rtl="0">
              <a:lnSpc>
                <a:spcPct val="100000"/>
              </a:lnSpc>
              <a:spcBef>
                <a:spcPts val="0"/>
              </a:spcBef>
              <a:spcAft>
                <a:spcPts val="0"/>
              </a:spcAft>
              <a:buSzPts val="1000"/>
              <a:buFont typeface="Lato"/>
              <a:buNone/>
              <a:defRPr sz="1000">
                <a:latin typeface="Lato"/>
                <a:ea typeface="Lato"/>
                <a:cs typeface="Lato"/>
                <a:sym typeface="Lato"/>
              </a:defRPr>
            </a:lvl5pPr>
            <a:lvl6pPr lvl="5" rtl="0">
              <a:lnSpc>
                <a:spcPct val="100000"/>
              </a:lnSpc>
              <a:spcBef>
                <a:spcPts val="0"/>
              </a:spcBef>
              <a:spcAft>
                <a:spcPts val="0"/>
              </a:spcAft>
              <a:buSzPts val="1000"/>
              <a:buFont typeface="Lato"/>
              <a:buNone/>
              <a:defRPr sz="1000">
                <a:latin typeface="Lato"/>
                <a:ea typeface="Lato"/>
                <a:cs typeface="Lato"/>
                <a:sym typeface="Lato"/>
              </a:defRPr>
            </a:lvl6pPr>
            <a:lvl7pPr lvl="6" rtl="0">
              <a:lnSpc>
                <a:spcPct val="100000"/>
              </a:lnSpc>
              <a:spcBef>
                <a:spcPts val="0"/>
              </a:spcBef>
              <a:spcAft>
                <a:spcPts val="0"/>
              </a:spcAft>
              <a:buSzPts val="1000"/>
              <a:buFont typeface="Lato"/>
              <a:buNone/>
              <a:defRPr sz="1000">
                <a:latin typeface="Lato"/>
                <a:ea typeface="Lato"/>
                <a:cs typeface="Lato"/>
                <a:sym typeface="Lato"/>
              </a:defRPr>
            </a:lvl7pPr>
            <a:lvl8pPr lvl="7" rtl="0">
              <a:lnSpc>
                <a:spcPct val="100000"/>
              </a:lnSpc>
              <a:spcBef>
                <a:spcPts val="0"/>
              </a:spcBef>
              <a:spcAft>
                <a:spcPts val="0"/>
              </a:spcAft>
              <a:buSzPts val="1000"/>
              <a:buFont typeface="Lato"/>
              <a:buNone/>
              <a:defRPr sz="1000">
                <a:latin typeface="Lato"/>
                <a:ea typeface="Lato"/>
                <a:cs typeface="Lato"/>
                <a:sym typeface="Lato"/>
              </a:defRPr>
            </a:lvl8pPr>
            <a:lvl9pPr lvl="8" rtl="0">
              <a:lnSpc>
                <a:spcPct val="100000"/>
              </a:lnSpc>
              <a:spcBef>
                <a:spcPts val="0"/>
              </a:spcBef>
              <a:spcAft>
                <a:spcPts val="0"/>
              </a:spcAft>
              <a:buSzPts val="1000"/>
              <a:buFont typeface="Lato"/>
              <a:buNone/>
              <a:defRPr sz="1000">
                <a:latin typeface="Lato"/>
                <a:ea typeface="Lato"/>
                <a:cs typeface="Lato"/>
                <a:sym typeface="Lato"/>
              </a:defRPr>
            </a:lvl9pPr>
          </a:lstStyle>
          <a:p>
            <a:endParaRPr/>
          </a:p>
        </p:txBody>
      </p:sp>
      <p:sp>
        <p:nvSpPr>
          <p:cNvPr id="229" name="Google Shape;229;p32"/>
          <p:cNvSpPr txBox="1">
            <a:spLocks noGrp="1"/>
          </p:cNvSpPr>
          <p:nvPr>
            <p:ph type="ctrTitle" idx="5"/>
          </p:nvPr>
        </p:nvSpPr>
        <p:spPr>
          <a:xfrm>
            <a:off x="1179750" y="3603607"/>
            <a:ext cx="3201300" cy="4710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None/>
              <a:defRPr sz="1400" b="0"/>
            </a:lvl1pPr>
            <a:lvl2pPr lvl="1" rtl="0">
              <a:spcBef>
                <a:spcPts val="0"/>
              </a:spcBef>
              <a:spcAft>
                <a:spcPts val="0"/>
              </a:spcAft>
              <a:buSzPts val="1400"/>
              <a:buNone/>
              <a:defRPr sz="1400" b="0"/>
            </a:lvl2pPr>
            <a:lvl3pPr lvl="2" rtl="0">
              <a:spcBef>
                <a:spcPts val="0"/>
              </a:spcBef>
              <a:spcAft>
                <a:spcPts val="0"/>
              </a:spcAft>
              <a:buSzPts val="1400"/>
              <a:buNone/>
              <a:defRPr sz="1400" b="0"/>
            </a:lvl3pPr>
            <a:lvl4pPr lvl="3" rtl="0">
              <a:spcBef>
                <a:spcPts val="0"/>
              </a:spcBef>
              <a:spcAft>
                <a:spcPts val="0"/>
              </a:spcAft>
              <a:buSzPts val="1400"/>
              <a:buNone/>
              <a:defRPr sz="1400" b="0"/>
            </a:lvl4pPr>
            <a:lvl5pPr lvl="4" rtl="0">
              <a:spcBef>
                <a:spcPts val="0"/>
              </a:spcBef>
              <a:spcAft>
                <a:spcPts val="0"/>
              </a:spcAft>
              <a:buSzPts val="1400"/>
              <a:buNone/>
              <a:defRPr sz="1400" b="0"/>
            </a:lvl5pPr>
            <a:lvl6pPr lvl="5" rtl="0">
              <a:spcBef>
                <a:spcPts val="0"/>
              </a:spcBef>
              <a:spcAft>
                <a:spcPts val="0"/>
              </a:spcAft>
              <a:buSzPts val="1400"/>
              <a:buNone/>
              <a:defRPr sz="1400" b="0"/>
            </a:lvl6pPr>
            <a:lvl7pPr lvl="6" rtl="0">
              <a:spcBef>
                <a:spcPts val="0"/>
              </a:spcBef>
              <a:spcAft>
                <a:spcPts val="0"/>
              </a:spcAft>
              <a:buSzPts val="1400"/>
              <a:buNone/>
              <a:defRPr sz="1400" b="0"/>
            </a:lvl7pPr>
            <a:lvl8pPr lvl="7" rtl="0">
              <a:spcBef>
                <a:spcPts val="0"/>
              </a:spcBef>
              <a:spcAft>
                <a:spcPts val="0"/>
              </a:spcAft>
              <a:buSzPts val="1400"/>
              <a:buNone/>
              <a:defRPr sz="1400" b="0"/>
            </a:lvl8pPr>
            <a:lvl9pPr lvl="8" rtl="0">
              <a:spcBef>
                <a:spcPts val="0"/>
              </a:spcBef>
              <a:spcAft>
                <a:spcPts val="0"/>
              </a:spcAft>
              <a:buSzPts val="1400"/>
              <a:buNone/>
              <a:defRPr sz="1400" b="0"/>
            </a:lvl9pPr>
          </a:lstStyle>
          <a:p>
            <a:endParaRPr/>
          </a:p>
        </p:txBody>
      </p:sp>
      <p:sp>
        <p:nvSpPr>
          <p:cNvPr id="230" name="Google Shape;230;p32"/>
          <p:cNvSpPr txBox="1">
            <a:spLocks noGrp="1"/>
          </p:cNvSpPr>
          <p:nvPr>
            <p:ph type="subTitle" idx="6"/>
          </p:nvPr>
        </p:nvSpPr>
        <p:spPr>
          <a:xfrm>
            <a:off x="1179750" y="4002057"/>
            <a:ext cx="3584100" cy="510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Font typeface="Lato"/>
              <a:buNone/>
              <a:defRPr sz="1400">
                <a:latin typeface="Lato"/>
                <a:ea typeface="Lato"/>
                <a:cs typeface="Lato"/>
                <a:sym typeface="Lato"/>
              </a:defRPr>
            </a:lvl1pPr>
            <a:lvl2pPr lvl="1" rtl="0">
              <a:lnSpc>
                <a:spcPct val="100000"/>
              </a:lnSpc>
              <a:spcBef>
                <a:spcPts val="0"/>
              </a:spcBef>
              <a:spcAft>
                <a:spcPts val="0"/>
              </a:spcAft>
              <a:buSzPts val="1000"/>
              <a:buFont typeface="Lato"/>
              <a:buNone/>
              <a:defRPr sz="1000">
                <a:latin typeface="Lato"/>
                <a:ea typeface="Lato"/>
                <a:cs typeface="Lato"/>
                <a:sym typeface="Lato"/>
              </a:defRPr>
            </a:lvl2pPr>
            <a:lvl3pPr lvl="2" rtl="0">
              <a:lnSpc>
                <a:spcPct val="100000"/>
              </a:lnSpc>
              <a:spcBef>
                <a:spcPts val="0"/>
              </a:spcBef>
              <a:spcAft>
                <a:spcPts val="0"/>
              </a:spcAft>
              <a:buSzPts val="1000"/>
              <a:buFont typeface="Lato"/>
              <a:buNone/>
              <a:defRPr sz="1000">
                <a:latin typeface="Lato"/>
                <a:ea typeface="Lato"/>
                <a:cs typeface="Lato"/>
                <a:sym typeface="Lato"/>
              </a:defRPr>
            </a:lvl3pPr>
            <a:lvl4pPr lvl="3" rtl="0">
              <a:lnSpc>
                <a:spcPct val="100000"/>
              </a:lnSpc>
              <a:spcBef>
                <a:spcPts val="0"/>
              </a:spcBef>
              <a:spcAft>
                <a:spcPts val="0"/>
              </a:spcAft>
              <a:buSzPts val="1000"/>
              <a:buFont typeface="Lato"/>
              <a:buNone/>
              <a:defRPr sz="1000">
                <a:latin typeface="Lato"/>
                <a:ea typeface="Lato"/>
                <a:cs typeface="Lato"/>
                <a:sym typeface="Lato"/>
              </a:defRPr>
            </a:lvl4pPr>
            <a:lvl5pPr lvl="4" rtl="0">
              <a:lnSpc>
                <a:spcPct val="100000"/>
              </a:lnSpc>
              <a:spcBef>
                <a:spcPts val="0"/>
              </a:spcBef>
              <a:spcAft>
                <a:spcPts val="0"/>
              </a:spcAft>
              <a:buSzPts val="1000"/>
              <a:buFont typeface="Lato"/>
              <a:buNone/>
              <a:defRPr sz="1000">
                <a:latin typeface="Lato"/>
                <a:ea typeface="Lato"/>
                <a:cs typeface="Lato"/>
                <a:sym typeface="Lato"/>
              </a:defRPr>
            </a:lvl5pPr>
            <a:lvl6pPr lvl="5" rtl="0">
              <a:lnSpc>
                <a:spcPct val="100000"/>
              </a:lnSpc>
              <a:spcBef>
                <a:spcPts val="0"/>
              </a:spcBef>
              <a:spcAft>
                <a:spcPts val="0"/>
              </a:spcAft>
              <a:buSzPts val="1000"/>
              <a:buFont typeface="Lato"/>
              <a:buNone/>
              <a:defRPr sz="1000">
                <a:latin typeface="Lato"/>
                <a:ea typeface="Lato"/>
                <a:cs typeface="Lato"/>
                <a:sym typeface="Lato"/>
              </a:defRPr>
            </a:lvl6pPr>
            <a:lvl7pPr lvl="6" rtl="0">
              <a:lnSpc>
                <a:spcPct val="100000"/>
              </a:lnSpc>
              <a:spcBef>
                <a:spcPts val="0"/>
              </a:spcBef>
              <a:spcAft>
                <a:spcPts val="0"/>
              </a:spcAft>
              <a:buSzPts val="1000"/>
              <a:buFont typeface="Lato"/>
              <a:buNone/>
              <a:defRPr sz="1000">
                <a:latin typeface="Lato"/>
                <a:ea typeface="Lato"/>
                <a:cs typeface="Lato"/>
                <a:sym typeface="Lato"/>
              </a:defRPr>
            </a:lvl7pPr>
            <a:lvl8pPr lvl="7" rtl="0">
              <a:lnSpc>
                <a:spcPct val="100000"/>
              </a:lnSpc>
              <a:spcBef>
                <a:spcPts val="0"/>
              </a:spcBef>
              <a:spcAft>
                <a:spcPts val="0"/>
              </a:spcAft>
              <a:buSzPts val="1000"/>
              <a:buFont typeface="Lato"/>
              <a:buNone/>
              <a:defRPr sz="1000">
                <a:latin typeface="Lato"/>
                <a:ea typeface="Lato"/>
                <a:cs typeface="Lato"/>
                <a:sym typeface="Lato"/>
              </a:defRPr>
            </a:lvl8pPr>
            <a:lvl9pPr lvl="8" rtl="0">
              <a:lnSpc>
                <a:spcPct val="100000"/>
              </a:lnSpc>
              <a:spcBef>
                <a:spcPts val="0"/>
              </a:spcBef>
              <a:spcAft>
                <a:spcPts val="0"/>
              </a:spcAft>
              <a:buSzPts val="1000"/>
              <a:buFont typeface="Lato"/>
              <a:buNone/>
              <a:defRPr sz="1000">
                <a:latin typeface="Lato"/>
                <a:ea typeface="Lato"/>
                <a:cs typeface="Lato"/>
                <a:sym typeface="Lat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3">
  <p:cSld name="CUSTOM_23">
    <p:spTree>
      <p:nvGrpSpPr>
        <p:cNvPr id="1" name="Shape 231"/>
        <p:cNvGrpSpPr/>
        <p:nvPr/>
      </p:nvGrpSpPr>
      <p:grpSpPr>
        <a:xfrm>
          <a:off x="0" y="0"/>
          <a:ext cx="0" cy="0"/>
          <a:chOff x="0" y="0"/>
          <a:chExt cx="0" cy="0"/>
        </a:xfrm>
      </p:grpSpPr>
      <p:sp>
        <p:nvSpPr>
          <p:cNvPr id="232" name="Google Shape;232;p33"/>
          <p:cNvSpPr txBox="1">
            <a:spLocks noGrp="1"/>
          </p:cNvSpPr>
          <p:nvPr>
            <p:ph type="ctrTitle"/>
          </p:nvPr>
        </p:nvSpPr>
        <p:spPr>
          <a:xfrm>
            <a:off x="1490300" y="2294425"/>
            <a:ext cx="26154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rtl="0">
              <a:spcBef>
                <a:spcPts val="0"/>
              </a:spcBef>
              <a:spcAft>
                <a:spcPts val="0"/>
              </a:spcAft>
              <a:buSzPts val="1400"/>
              <a:buNone/>
              <a:defRPr sz="1400" b="0"/>
            </a:lvl2pPr>
            <a:lvl3pPr lvl="2" rtl="0">
              <a:spcBef>
                <a:spcPts val="0"/>
              </a:spcBef>
              <a:spcAft>
                <a:spcPts val="0"/>
              </a:spcAft>
              <a:buSzPts val="1400"/>
              <a:buNone/>
              <a:defRPr sz="1400" b="0"/>
            </a:lvl3pPr>
            <a:lvl4pPr lvl="3" rtl="0">
              <a:spcBef>
                <a:spcPts val="0"/>
              </a:spcBef>
              <a:spcAft>
                <a:spcPts val="0"/>
              </a:spcAft>
              <a:buSzPts val="1400"/>
              <a:buNone/>
              <a:defRPr sz="1400" b="0"/>
            </a:lvl4pPr>
            <a:lvl5pPr lvl="4" rtl="0">
              <a:spcBef>
                <a:spcPts val="0"/>
              </a:spcBef>
              <a:spcAft>
                <a:spcPts val="0"/>
              </a:spcAft>
              <a:buSzPts val="1400"/>
              <a:buNone/>
              <a:defRPr sz="1400" b="0"/>
            </a:lvl5pPr>
            <a:lvl6pPr lvl="5" rtl="0">
              <a:spcBef>
                <a:spcPts val="0"/>
              </a:spcBef>
              <a:spcAft>
                <a:spcPts val="0"/>
              </a:spcAft>
              <a:buSzPts val="1400"/>
              <a:buNone/>
              <a:defRPr sz="1400" b="0"/>
            </a:lvl6pPr>
            <a:lvl7pPr lvl="6" rtl="0">
              <a:spcBef>
                <a:spcPts val="0"/>
              </a:spcBef>
              <a:spcAft>
                <a:spcPts val="0"/>
              </a:spcAft>
              <a:buSzPts val="1400"/>
              <a:buNone/>
              <a:defRPr sz="1400" b="0"/>
            </a:lvl7pPr>
            <a:lvl8pPr lvl="7" rtl="0">
              <a:spcBef>
                <a:spcPts val="0"/>
              </a:spcBef>
              <a:spcAft>
                <a:spcPts val="0"/>
              </a:spcAft>
              <a:buSzPts val="1400"/>
              <a:buNone/>
              <a:defRPr sz="1400" b="0"/>
            </a:lvl8pPr>
            <a:lvl9pPr lvl="8" rtl="0">
              <a:spcBef>
                <a:spcPts val="0"/>
              </a:spcBef>
              <a:spcAft>
                <a:spcPts val="0"/>
              </a:spcAft>
              <a:buSzPts val="1400"/>
              <a:buNone/>
              <a:defRPr sz="1400" b="0"/>
            </a:lvl9pPr>
          </a:lstStyle>
          <a:p>
            <a:endParaRPr/>
          </a:p>
        </p:txBody>
      </p:sp>
      <p:sp>
        <p:nvSpPr>
          <p:cNvPr id="233" name="Google Shape;233;p33"/>
          <p:cNvSpPr txBox="1">
            <a:spLocks noGrp="1"/>
          </p:cNvSpPr>
          <p:nvPr>
            <p:ph type="subTitle" idx="1"/>
          </p:nvPr>
        </p:nvSpPr>
        <p:spPr>
          <a:xfrm>
            <a:off x="1490300" y="2692875"/>
            <a:ext cx="26154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rtl="0">
              <a:lnSpc>
                <a:spcPct val="100000"/>
              </a:lnSpc>
              <a:spcBef>
                <a:spcPts val="0"/>
              </a:spcBef>
              <a:spcAft>
                <a:spcPts val="0"/>
              </a:spcAft>
              <a:buSzPts val="1000"/>
              <a:buFont typeface="Lato"/>
              <a:buNone/>
              <a:defRPr sz="1000">
                <a:latin typeface="Lato"/>
                <a:ea typeface="Lato"/>
                <a:cs typeface="Lato"/>
                <a:sym typeface="Lato"/>
              </a:defRPr>
            </a:lvl2pPr>
            <a:lvl3pPr lvl="2" rtl="0">
              <a:lnSpc>
                <a:spcPct val="100000"/>
              </a:lnSpc>
              <a:spcBef>
                <a:spcPts val="0"/>
              </a:spcBef>
              <a:spcAft>
                <a:spcPts val="0"/>
              </a:spcAft>
              <a:buSzPts val="1000"/>
              <a:buFont typeface="Lato"/>
              <a:buNone/>
              <a:defRPr sz="1000">
                <a:latin typeface="Lato"/>
                <a:ea typeface="Lato"/>
                <a:cs typeface="Lato"/>
                <a:sym typeface="Lato"/>
              </a:defRPr>
            </a:lvl3pPr>
            <a:lvl4pPr lvl="3" rtl="0">
              <a:lnSpc>
                <a:spcPct val="100000"/>
              </a:lnSpc>
              <a:spcBef>
                <a:spcPts val="0"/>
              </a:spcBef>
              <a:spcAft>
                <a:spcPts val="0"/>
              </a:spcAft>
              <a:buSzPts val="1000"/>
              <a:buFont typeface="Lato"/>
              <a:buNone/>
              <a:defRPr sz="1000">
                <a:latin typeface="Lato"/>
                <a:ea typeface="Lato"/>
                <a:cs typeface="Lato"/>
                <a:sym typeface="Lato"/>
              </a:defRPr>
            </a:lvl4pPr>
            <a:lvl5pPr lvl="4" rtl="0">
              <a:lnSpc>
                <a:spcPct val="100000"/>
              </a:lnSpc>
              <a:spcBef>
                <a:spcPts val="0"/>
              </a:spcBef>
              <a:spcAft>
                <a:spcPts val="0"/>
              </a:spcAft>
              <a:buSzPts val="1000"/>
              <a:buFont typeface="Lato"/>
              <a:buNone/>
              <a:defRPr sz="1000">
                <a:latin typeface="Lato"/>
                <a:ea typeface="Lato"/>
                <a:cs typeface="Lato"/>
                <a:sym typeface="Lato"/>
              </a:defRPr>
            </a:lvl5pPr>
            <a:lvl6pPr lvl="5" rtl="0">
              <a:lnSpc>
                <a:spcPct val="100000"/>
              </a:lnSpc>
              <a:spcBef>
                <a:spcPts val="0"/>
              </a:spcBef>
              <a:spcAft>
                <a:spcPts val="0"/>
              </a:spcAft>
              <a:buSzPts val="1000"/>
              <a:buFont typeface="Lato"/>
              <a:buNone/>
              <a:defRPr sz="1000">
                <a:latin typeface="Lato"/>
                <a:ea typeface="Lato"/>
                <a:cs typeface="Lato"/>
                <a:sym typeface="Lato"/>
              </a:defRPr>
            </a:lvl6pPr>
            <a:lvl7pPr lvl="6" rtl="0">
              <a:lnSpc>
                <a:spcPct val="100000"/>
              </a:lnSpc>
              <a:spcBef>
                <a:spcPts val="0"/>
              </a:spcBef>
              <a:spcAft>
                <a:spcPts val="0"/>
              </a:spcAft>
              <a:buSzPts val="1000"/>
              <a:buFont typeface="Lato"/>
              <a:buNone/>
              <a:defRPr sz="1000">
                <a:latin typeface="Lato"/>
                <a:ea typeface="Lato"/>
                <a:cs typeface="Lato"/>
                <a:sym typeface="Lato"/>
              </a:defRPr>
            </a:lvl7pPr>
            <a:lvl8pPr lvl="7" rtl="0">
              <a:lnSpc>
                <a:spcPct val="100000"/>
              </a:lnSpc>
              <a:spcBef>
                <a:spcPts val="0"/>
              </a:spcBef>
              <a:spcAft>
                <a:spcPts val="0"/>
              </a:spcAft>
              <a:buSzPts val="1000"/>
              <a:buFont typeface="Lato"/>
              <a:buNone/>
              <a:defRPr sz="1000">
                <a:latin typeface="Lato"/>
                <a:ea typeface="Lato"/>
                <a:cs typeface="Lato"/>
                <a:sym typeface="Lato"/>
              </a:defRPr>
            </a:lvl8pPr>
            <a:lvl9pPr lvl="8" rtl="0">
              <a:lnSpc>
                <a:spcPct val="100000"/>
              </a:lnSpc>
              <a:spcBef>
                <a:spcPts val="0"/>
              </a:spcBef>
              <a:spcAft>
                <a:spcPts val="0"/>
              </a:spcAft>
              <a:buSzPts val="1000"/>
              <a:buFont typeface="Lato"/>
              <a:buNone/>
              <a:defRPr sz="1000">
                <a:latin typeface="Lato"/>
                <a:ea typeface="Lato"/>
                <a:cs typeface="Lato"/>
                <a:sym typeface="Lato"/>
              </a:defRPr>
            </a:lvl9pPr>
          </a:lstStyle>
          <a:p>
            <a:endParaRPr/>
          </a:p>
        </p:txBody>
      </p:sp>
      <p:sp>
        <p:nvSpPr>
          <p:cNvPr id="234" name="Google Shape;234;p33"/>
          <p:cNvSpPr txBox="1">
            <a:spLocks noGrp="1"/>
          </p:cNvSpPr>
          <p:nvPr>
            <p:ph type="ctrTitle" idx="2"/>
          </p:nvPr>
        </p:nvSpPr>
        <p:spPr>
          <a:xfrm>
            <a:off x="5038300" y="2294425"/>
            <a:ext cx="26154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r" rtl="0">
              <a:spcBef>
                <a:spcPts val="0"/>
              </a:spcBef>
              <a:spcAft>
                <a:spcPts val="0"/>
              </a:spcAft>
              <a:buSzPts val="1400"/>
              <a:buNone/>
              <a:defRPr sz="1400" b="0"/>
            </a:lvl2pPr>
            <a:lvl3pPr lvl="2" algn="r" rtl="0">
              <a:spcBef>
                <a:spcPts val="0"/>
              </a:spcBef>
              <a:spcAft>
                <a:spcPts val="0"/>
              </a:spcAft>
              <a:buSzPts val="1400"/>
              <a:buNone/>
              <a:defRPr sz="1400" b="0"/>
            </a:lvl3pPr>
            <a:lvl4pPr lvl="3" algn="r" rtl="0">
              <a:spcBef>
                <a:spcPts val="0"/>
              </a:spcBef>
              <a:spcAft>
                <a:spcPts val="0"/>
              </a:spcAft>
              <a:buSzPts val="1400"/>
              <a:buNone/>
              <a:defRPr sz="1400" b="0"/>
            </a:lvl4pPr>
            <a:lvl5pPr lvl="4" algn="r" rtl="0">
              <a:spcBef>
                <a:spcPts val="0"/>
              </a:spcBef>
              <a:spcAft>
                <a:spcPts val="0"/>
              </a:spcAft>
              <a:buSzPts val="1400"/>
              <a:buNone/>
              <a:defRPr sz="1400" b="0"/>
            </a:lvl5pPr>
            <a:lvl6pPr lvl="5" algn="r" rtl="0">
              <a:spcBef>
                <a:spcPts val="0"/>
              </a:spcBef>
              <a:spcAft>
                <a:spcPts val="0"/>
              </a:spcAft>
              <a:buSzPts val="1400"/>
              <a:buNone/>
              <a:defRPr sz="1400" b="0"/>
            </a:lvl6pPr>
            <a:lvl7pPr lvl="6" algn="r" rtl="0">
              <a:spcBef>
                <a:spcPts val="0"/>
              </a:spcBef>
              <a:spcAft>
                <a:spcPts val="0"/>
              </a:spcAft>
              <a:buSzPts val="1400"/>
              <a:buNone/>
              <a:defRPr sz="1400" b="0"/>
            </a:lvl7pPr>
            <a:lvl8pPr lvl="7" algn="r" rtl="0">
              <a:spcBef>
                <a:spcPts val="0"/>
              </a:spcBef>
              <a:spcAft>
                <a:spcPts val="0"/>
              </a:spcAft>
              <a:buSzPts val="1400"/>
              <a:buNone/>
              <a:defRPr sz="1400" b="0"/>
            </a:lvl8pPr>
            <a:lvl9pPr lvl="8" algn="r" rtl="0">
              <a:spcBef>
                <a:spcPts val="0"/>
              </a:spcBef>
              <a:spcAft>
                <a:spcPts val="0"/>
              </a:spcAft>
              <a:buSzPts val="1400"/>
              <a:buNone/>
              <a:defRPr sz="1400" b="0"/>
            </a:lvl9pPr>
          </a:lstStyle>
          <a:p>
            <a:endParaRPr/>
          </a:p>
        </p:txBody>
      </p:sp>
      <p:sp>
        <p:nvSpPr>
          <p:cNvPr id="235" name="Google Shape;235;p33"/>
          <p:cNvSpPr txBox="1">
            <a:spLocks noGrp="1"/>
          </p:cNvSpPr>
          <p:nvPr>
            <p:ph type="subTitle" idx="3"/>
          </p:nvPr>
        </p:nvSpPr>
        <p:spPr>
          <a:xfrm>
            <a:off x="5038300" y="2692875"/>
            <a:ext cx="26154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r" rtl="0">
              <a:lnSpc>
                <a:spcPct val="100000"/>
              </a:lnSpc>
              <a:spcBef>
                <a:spcPts val="0"/>
              </a:spcBef>
              <a:spcAft>
                <a:spcPts val="0"/>
              </a:spcAft>
              <a:buSzPts val="1000"/>
              <a:buFont typeface="Lato"/>
              <a:buNone/>
              <a:defRPr sz="1000">
                <a:latin typeface="Lato"/>
                <a:ea typeface="Lato"/>
                <a:cs typeface="Lato"/>
                <a:sym typeface="Lato"/>
              </a:defRPr>
            </a:lvl2pPr>
            <a:lvl3pPr lvl="2" algn="r" rtl="0">
              <a:lnSpc>
                <a:spcPct val="100000"/>
              </a:lnSpc>
              <a:spcBef>
                <a:spcPts val="0"/>
              </a:spcBef>
              <a:spcAft>
                <a:spcPts val="0"/>
              </a:spcAft>
              <a:buSzPts val="1000"/>
              <a:buFont typeface="Lato"/>
              <a:buNone/>
              <a:defRPr sz="1000">
                <a:latin typeface="Lato"/>
                <a:ea typeface="Lato"/>
                <a:cs typeface="Lato"/>
                <a:sym typeface="Lato"/>
              </a:defRPr>
            </a:lvl3pPr>
            <a:lvl4pPr lvl="3" algn="r" rtl="0">
              <a:lnSpc>
                <a:spcPct val="100000"/>
              </a:lnSpc>
              <a:spcBef>
                <a:spcPts val="0"/>
              </a:spcBef>
              <a:spcAft>
                <a:spcPts val="0"/>
              </a:spcAft>
              <a:buSzPts val="1000"/>
              <a:buFont typeface="Lato"/>
              <a:buNone/>
              <a:defRPr sz="1000">
                <a:latin typeface="Lato"/>
                <a:ea typeface="Lato"/>
                <a:cs typeface="Lato"/>
                <a:sym typeface="Lato"/>
              </a:defRPr>
            </a:lvl4pPr>
            <a:lvl5pPr lvl="4" algn="r" rtl="0">
              <a:lnSpc>
                <a:spcPct val="100000"/>
              </a:lnSpc>
              <a:spcBef>
                <a:spcPts val="0"/>
              </a:spcBef>
              <a:spcAft>
                <a:spcPts val="0"/>
              </a:spcAft>
              <a:buSzPts val="1000"/>
              <a:buFont typeface="Lato"/>
              <a:buNone/>
              <a:defRPr sz="1000">
                <a:latin typeface="Lato"/>
                <a:ea typeface="Lato"/>
                <a:cs typeface="Lato"/>
                <a:sym typeface="Lato"/>
              </a:defRPr>
            </a:lvl5pPr>
            <a:lvl6pPr lvl="5" algn="r" rtl="0">
              <a:lnSpc>
                <a:spcPct val="100000"/>
              </a:lnSpc>
              <a:spcBef>
                <a:spcPts val="0"/>
              </a:spcBef>
              <a:spcAft>
                <a:spcPts val="0"/>
              </a:spcAft>
              <a:buSzPts val="1000"/>
              <a:buFont typeface="Lato"/>
              <a:buNone/>
              <a:defRPr sz="1000">
                <a:latin typeface="Lato"/>
                <a:ea typeface="Lato"/>
                <a:cs typeface="Lato"/>
                <a:sym typeface="Lato"/>
              </a:defRPr>
            </a:lvl6pPr>
            <a:lvl7pPr lvl="6" algn="r" rtl="0">
              <a:lnSpc>
                <a:spcPct val="100000"/>
              </a:lnSpc>
              <a:spcBef>
                <a:spcPts val="0"/>
              </a:spcBef>
              <a:spcAft>
                <a:spcPts val="0"/>
              </a:spcAft>
              <a:buSzPts val="1000"/>
              <a:buFont typeface="Lato"/>
              <a:buNone/>
              <a:defRPr sz="1000">
                <a:latin typeface="Lato"/>
                <a:ea typeface="Lato"/>
                <a:cs typeface="Lato"/>
                <a:sym typeface="Lato"/>
              </a:defRPr>
            </a:lvl7pPr>
            <a:lvl8pPr lvl="7" algn="r" rtl="0">
              <a:lnSpc>
                <a:spcPct val="100000"/>
              </a:lnSpc>
              <a:spcBef>
                <a:spcPts val="0"/>
              </a:spcBef>
              <a:spcAft>
                <a:spcPts val="0"/>
              </a:spcAft>
              <a:buSzPts val="1000"/>
              <a:buFont typeface="Lato"/>
              <a:buNone/>
              <a:defRPr sz="1000">
                <a:latin typeface="Lato"/>
                <a:ea typeface="Lato"/>
                <a:cs typeface="Lato"/>
                <a:sym typeface="Lato"/>
              </a:defRPr>
            </a:lvl8pPr>
            <a:lvl9pPr lvl="8" algn="r" rtl="0">
              <a:lnSpc>
                <a:spcPct val="100000"/>
              </a:lnSpc>
              <a:spcBef>
                <a:spcPts val="0"/>
              </a:spcBef>
              <a:spcAft>
                <a:spcPts val="0"/>
              </a:spcAft>
              <a:buSzPts val="1000"/>
              <a:buFont typeface="Lato"/>
              <a:buNone/>
              <a:defRPr sz="1000">
                <a:latin typeface="Lato"/>
                <a:ea typeface="Lato"/>
                <a:cs typeface="Lato"/>
                <a:sym typeface="Lato"/>
              </a:defRPr>
            </a:lvl9pPr>
          </a:lstStyle>
          <a:p>
            <a:endParaRPr/>
          </a:p>
        </p:txBody>
      </p:sp>
      <p:sp>
        <p:nvSpPr>
          <p:cNvPr id="236" name="Google Shape;236;p33"/>
          <p:cNvSpPr/>
          <p:nvPr/>
        </p:nvSpPr>
        <p:spPr>
          <a:xfrm rot="-1537507" flipH="1">
            <a:off x="-1623329" y="3977294"/>
            <a:ext cx="4979555" cy="3933546"/>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3"/>
          <p:cNvSpPr/>
          <p:nvPr/>
        </p:nvSpPr>
        <p:spPr>
          <a:xfrm rot="10800000" flipH="1">
            <a:off x="-153752" y="2725421"/>
            <a:ext cx="979555" cy="959400"/>
          </a:xfrm>
          <a:custGeom>
            <a:avLst/>
            <a:gdLst/>
            <a:ahLst/>
            <a:cxnLst/>
            <a:rect l="l" t="t" r="r" b="b"/>
            <a:pathLst>
              <a:path w="60946" h="59692" extrusionOk="0">
                <a:moveTo>
                  <a:pt x="25212" y="1"/>
                </a:moveTo>
                <a:cubicBezTo>
                  <a:pt x="22039" y="1"/>
                  <a:pt x="18925" y="907"/>
                  <a:pt x="16029" y="3020"/>
                </a:cubicBezTo>
                <a:cubicBezTo>
                  <a:pt x="0" y="14714"/>
                  <a:pt x="17631" y="42769"/>
                  <a:pt x="27693" y="52034"/>
                </a:cubicBezTo>
                <a:cubicBezTo>
                  <a:pt x="32185" y="56171"/>
                  <a:pt x="37969" y="59691"/>
                  <a:pt x="43916" y="59691"/>
                </a:cubicBezTo>
                <a:cubicBezTo>
                  <a:pt x="44937" y="59691"/>
                  <a:pt x="45963" y="59587"/>
                  <a:pt x="46988" y="59365"/>
                </a:cubicBezTo>
                <a:cubicBezTo>
                  <a:pt x="53737" y="57900"/>
                  <a:pt x="58589" y="51414"/>
                  <a:pt x="59767" y="44610"/>
                </a:cubicBezTo>
                <a:cubicBezTo>
                  <a:pt x="60946" y="37806"/>
                  <a:pt x="59043" y="30813"/>
                  <a:pt x="56214" y="24514"/>
                </a:cubicBezTo>
                <a:cubicBezTo>
                  <a:pt x="51862" y="14830"/>
                  <a:pt x="38051" y="1"/>
                  <a:pt x="25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3"/>
          <p:cNvSpPr txBox="1">
            <a:spLocks noGrp="1"/>
          </p:cNvSpPr>
          <p:nvPr>
            <p:ph type="title" idx="4"/>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3">
  <p:cSld name="CUSTOM_24">
    <p:bg>
      <p:bgPr>
        <a:solidFill>
          <a:schemeClr val="accent4"/>
        </a:solidFill>
        <a:effectLst/>
      </p:bgPr>
    </p:bg>
    <p:spTree>
      <p:nvGrpSpPr>
        <p:cNvPr id="1" name="Shape 239"/>
        <p:cNvGrpSpPr/>
        <p:nvPr/>
      </p:nvGrpSpPr>
      <p:grpSpPr>
        <a:xfrm>
          <a:off x="0" y="0"/>
          <a:ext cx="0" cy="0"/>
          <a:chOff x="0" y="0"/>
          <a:chExt cx="0" cy="0"/>
        </a:xfrm>
      </p:grpSpPr>
      <p:sp>
        <p:nvSpPr>
          <p:cNvPr id="240" name="Google Shape;240;p34"/>
          <p:cNvSpPr/>
          <p:nvPr/>
        </p:nvSpPr>
        <p:spPr>
          <a:xfrm rot="-6376311">
            <a:off x="1292737" y="-1147081"/>
            <a:ext cx="6558512" cy="7065817"/>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4"/>
          <p:cNvSpPr txBox="1">
            <a:spLocks noGrp="1"/>
          </p:cNvSpPr>
          <p:nvPr>
            <p:ph type="subTitle" idx="1"/>
          </p:nvPr>
        </p:nvSpPr>
        <p:spPr>
          <a:xfrm>
            <a:off x="2943600" y="3256599"/>
            <a:ext cx="2723400" cy="943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a:latin typeface="Lato"/>
                <a:ea typeface="Lato"/>
                <a:cs typeface="Lato"/>
                <a:sym typeface="Lat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42" name="Google Shape;242;p34"/>
          <p:cNvSpPr txBox="1">
            <a:spLocks noGrp="1"/>
          </p:cNvSpPr>
          <p:nvPr>
            <p:ph type="title"/>
          </p:nvPr>
        </p:nvSpPr>
        <p:spPr>
          <a:xfrm>
            <a:off x="2943600" y="2200400"/>
            <a:ext cx="27234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5">
  <p:cSld name="CUSTOM_7">
    <p:spTree>
      <p:nvGrpSpPr>
        <p:cNvPr id="1" name="Shape 243"/>
        <p:cNvGrpSpPr/>
        <p:nvPr/>
      </p:nvGrpSpPr>
      <p:grpSpPr>
        <a:xfrm>
          <a:off x="0" y="0"/>
          <a:ext cx="0" cy="0"/>
          <a:chOff x="0" y="0"/>
          <a:chExt cx="0" cy="0"/>
        </a:xfrm>
      </p:grpSpPr>
      <p:sp>
        <p:nvSpPr>
          <p:cNvPr id="244" name="Google Shape;244;p35"/>
          <p:cNvSpPr/>
          <p:nvPr/>
        </p:nvSpPr>
        <p:spPr>
          <a:xfrm rot="-4499768">
            <a:off x="6422797" y="2294073"/>
            <a:ext cx="3619966" cy="2859999"/>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5"/>
          <p:cNvSpPr txBox="1">
            <a:spLocks noGrp="1"/>
          </p:cNvSpPr>
          <p:nvPr>
            <p:ph type="title"/>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8" name="Google Shape;38;p6"/>
          <p:cNvSpPr/>
          <p:nvPr/>
        </p:nvSpPr>
        <p:spPr>
          <a:xfrm rot="-1982717" flipH="1">
            <a:off x="-1668985" y="-2117979"/>
            <a:ext cx="4980664" cy="3933332"/>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txBox="1">
            <a:spLocks noGrp="1"/>
          </p:cNvSpPr>
          <p:nvPr>
            <p:ph type="title"/>
          </p:nvPr>
        </p:nvSpPr>
        <p:spPr>
          <a:xfrm flipH="1">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ive columns ">
  <p:cSld name="CUSTOM_25">
    <p:spTree>
      <p:nvGrpSpPr>
        <p:cNvPr id="1" name="Shape 260"/>
        <p:cNvGrpSpPr/>
        <p:nvPr/>
      </p:nvGrpSpPr>
      <p:grpSpPr>
        <a:xfrm>
          <a:off x="0" y="0"/>
          <a:ext cx="0" cy="0"/>
          <a:chOff x="0" y="0"/>
          <a:chExt cx="0" cy="0"/>
        </a:xfrm>
      </p:grpSpPr>
      <p:sp>
        <p:nvSpPr>
          <p:cNvPr id="261" name="Google Shape;261;p37"/>
          <p:cNvSpPr txBox="1">
            <a:spLocks noGrp="1"/>
          </p:cNvSpPr>
          <p:nvPr>
            <p:ph type="ctrTitle"/>
          </p:nvPr>
        </p:nvSpPr>
        <p:spPr>
          <a:xfrm>
            <a:off x="2638500" y="3521424"/>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262" name="Google Shape;262;p37"/>
          <p:cNvSpPr txBox="1">
            <a:spLocks noGrp="1"/>
          </p:cNvSpPr>
          <p:nvPr>
            <p:ph type="subTitle" idx="1"/>
          </p:nvPr>
        </p:nvSpPr>
        <p:spPr>
          <a:xfrm>
            <a:off x="2470350" y="3775501"/>
            <a:ext cx="1884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endParaRPr/>
          </a:p>
        </p:txBody>
      </p:sp>
      <p:sp>
        <p:nvSpPr>
          <p:cNvPr id="263" name="Google Shape;263;p37"/>
          <p:cNvSpPr txBox="1">
            <a:spLocks noGrp="1"/>
          </p:cNvSpPr>
          <p:nvPr>
            <p:ph type="ctrTitle" idx="2"/>
          </p:nvPr>
        </p:nvSpPr>
        <p:spPr>
          <a:xfrm>
            <a:off x="4957200" y="3521412"/>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264" name="Google Shape;264;p37"/>
          <p:cNvSpPr txBox="1">
            <a:spLocks noGrp="1"/>
          </p:cNvSpPr>
          <p:nvPr>
            <p:ph type="subTitle" idx="3"/>
          </p:nvPr>
        </p:nvSpPr>
        <p:spPr>
          <a:xfrm>
            <a:off x="4789050" y="3775488"/>
            <a:ext cx="1884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endParaRPr/>
          </a:p>
        </p:txBody>
      </p:sp>
      <p:sp>
        <p:nvSpPr>
          <p:cNvPr id="265" name="Google Shape;265;p37"/>
          <p:cNvSpPr txBox="1">
            <a:spLocks noGrp="1"/>
          </p:cNvSpPr>
          <p:nvPr>
            <p:ph type="ctrTitle" idx="4"/>
          </p:nvPr>
        </p:nvSpPr>
        <p:spPr>
          <a:xfrm>
            <a:off x="1479150" y="1852299"/>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266" name="Google Shape;266;p37"/>
          <p:cNvSpPr txBox="1">
            <a:spLocks noGrp="1"/>
          </p:cNvSpPr>
          <p:nvPr>
            <p:ph type="subTitle" idx="5"/>
          </p:nvPr>
        </p:nvSpPr>
        <p:spPr>
          <a:xfrm>
            <a:off x="1311000" y="2106376"/>
            <a:ext cx="1884600" cy="510300"/>
          </a:xfrm>
          <a:prstGeom prst="rect">
            <a:avLst/>
          </a:prstGeom>
        </p:spPr>
        <p:txBody>
          <a:bodyPr spcFirstLastPara="1" wrap="square" lIns="91425" tIns="91425" rIns="91425" bIns="91425" anchor="t" anchorCtr="0">
            <a:normAutofit/>
          </a:bodyPr>
          <a:lstStyle>
            <a:lvl1pPr lvl="0" algn="ctr" rtl="0">
              <a:lnSpc>
                <a:spcPct val="8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endParaRPr/>
          </a:p>
        </p:txBody>
      </p:sp>
      <p:sp>
        <p:nvSpPr>
          <p:cNvPr id="267" name="Google Shape;267;p37"/>
          <p:cNvSpPr txBox="1">
            <a:spLocks noGrp="1"/>
          </p:cNvSpPr>
          <p:nvPr>
            <p:ph type="ctrTitle" idx="6"/>
          </p:nvPr>
        </p:nvSpPr>
        <p:spPr>
          <a:xfrm>
            <a:off x="3797850" y="1852287"/>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268" name="Google Shape;268;p37"/>
          <p:cNvSpPr txBox="1">
            <a:spLocks noGrp="1"/>
          </p:cNvSpPr>
          <p:nvPr>
            <p:ph type="subTitle" idx="7"/>
          </p:nvPr>
        </p:nvSpPr>
        <p:spPr>
          <a:xfrm>
            <a:off x="3629700" y="2106363"/>
            <a:ext cx="1884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endParaRPr/>
          </a:p>
        </p:txBody>
      </p:sp>
      <p:sp>
        <p:nvSpPr>
          <p:cNvPr id="269" name="Google Shape;269;p37"/>
          <p:cNvSpPr txBox="1">
            <a:spLocks noGrp="1"/>
          </p:cNvSpPr>
          <p:nvPr>
            <p:ph type="ctrTitle" idx="8"/>
          </p:nvPr>
        </p:nvSpPr>
        <p:spPr>
          <a:xfrm>
            <a:off x="6116550" y="1852299"/>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270" name="Google Shape;270;p37"/>
          <p:cNvSpPr txBox="1">
            <a:spLocks noGrp="1"/>
          </p:cNvSpPr>
          <p:nvPr>
            <p:ph type="subTitle" idx="9"/>
          </p:nvPr>
        </p:nvSpPr>
        <p:spPr>
          <a:xfrm>
            <a:off x="5948400" y="2106376"/>
            <a:ext cx="1884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endParaRPr/>
          </a:p>
        </p:txBody>
      </p:sp>
      <p:sp>
        <p:nvSpPr>
          <p:cNvPr id="271" name="Google Shape;271;p37"/>
          <p:cNvSpPr/>
          <p:nvPr/>
        </p:nvSpPr>
        <p:spPr>
          <a:xfrm rot="-4499768">
            <a:off x="-1594216" y="-710302"/>
            <a:ext cx="3619966" cy="2859999"/>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7"/>
          <p:cNvSpPr/>
          <p:nvPr/>
        </p:nvSpPr>
        <p:spPr>
          <a:xfrm rot="-4499768">
            <a:off x="6774709" y="2540698"/>
            <a:ext cx="3619966" cy="2859999"/>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7"/>
          <p:cNvSpPr txBox="1">
            <a:spLocks noGrp="1"/>
          </p:cNvSpPr>
          <p:nvPr>
            <p:ph type="title" idx="13"/>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6">
  <p:cSld name="CUSTOM_9">
    <p:spTree>
      <p:nvGrpSpPr>
        <p:cNvPr id="1" name="Shape 274"/>
        <p:cNvGrpSpPr/>
        <p:nvPr/>
      </p:nvGrpSpPr>
      <p:grpSpPr>
        <a:xfrm>
          <a:off x="0" y="0"/>
          <a:ext cx="0" cy="0"/>
          <a:chOff x="0" y="0"/>
          <a:chExt cx="0" cy="0"/>
        </a:xfrm>
      </p:grpSpPr>
      <p:sp>
        <p:nvSpPr>
          <p:cNvPr id="275" name="Google Shape;275;p38"/>
          <p:cNvSpPr/>
          <p:nvPr/>
        </p:nvSpPr>
        <p:spPr>
          <a:xfrm rot="4480716">
            <a:off x="-120909" y="1589922"/>
            <a:ext cx="3620226" cy="2860009"/>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8"/>
          <p:cNvSpPr/>
          <p:nvPr/>
        </p:nvSpPr>
        <p:spPr>
          <a:xfrm rot="4480716">
            <a:off x="7915666" y="2409072"/>
            <a:ext cx="3620226" cy="2860009"/>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8"/>
          <p:cNvSpPr txBox="1">
            <a:spLocks noGrp="1"/>
          </p:cNvSpPr>
          <p:nvPr>
            <p:ph type="title"/>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5">
  <p:cSld name="CUSTOM_26">
    <p:bg>
      <p:bgPr>
        <a:solidFill>
          <a:schemeClr val="accent4"/>
        </a:solidFill>
        <a:effectLst/>
      </p:bgPr>
    </p:bg>
    <p:spTree>
      <p:nvGrpSpPr>
        <p:cNvPr id="1" name="Shape 282"/>
        <p:cNvGrpSpPr/>
        <p:nvPr/>
      </p:nvGrpSpPr>
      <p:grpSpPr>
        <a:xfrm>
          <a:off x="0" y="0"/>
          <a:ext cx="0" cy="0"/>
          <a:chOff x="0" y="0"/>
          <a:chExt cx="0" cy="0"/>
        </a:xfrm>
      </p:grpSpPr>
      <p:sp>
        <p:nvSpPr>
          <p:cNvPr id="283" name="Google Shape;283;p40"/>
          <p:cNvSpPr/>
          <p:nvPr/>
        </p:nvSpPr>
        <p:spPr>
          <a:xfrm rot="9913928" flipH="1">
            <a:off x="4452066" y="716643"/>
            <a:ext cx="6263990" cy="4948612"/>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0"/>
          <p:cNvSpPr txBox="1">
            <a:spLocks noGrp="1"/>
          </p:cNvSpPr>
          <p:nvPr>
            <p:ph type="title"/>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85" name="Google Shape;285;p40"/>
          <p:cNvSpPr txBox="1">
            <a:spLocks noGrp="1"/>
          </p:cNvSpPr>
          <p:nvPr>
            <p:ph type="body" idx="1"/>
          </p:nvPr>
        </p:nvSpPr>
        <p:spPr>
          <a:xfrm>
            <a:off x="689513" y="3259658"/>
            <a:ext cx="3185400" cy="1398900"/>
          </a:xfrm>
          <a:prstGeom prst="rect">
            <a:avLst/>
          </a:prstGeom>
        </p:spPr>
        <p:txBody>
          <a:bodyPr spcFirstLastPara="1" wrap="square" lIns="91425" tIns="91425" rIns="91425" bIns="91425" anchor="t" anchorCtr="0">
            <a:normAutofit/>
          </a:bodyPr>
          <a:lstStyle>
            <a:lvl1pPr marL="457200" lvl="0" indent="-292100" rtl="0">
              <a:lnSpc>
                <a:spcPct val="115000"/>
              </a:lnSpc>
              <a:spcBef>
                <a:spcPts val="0"/>
              </a:spcBef>
              <a:spcAft>
                <a:spcPts val="0"/>
              </a:spcAft>
              <a:buClr>
                <a:schemeClr val="accent1"/>
              </a:buClr>
              <a:buSzPts val="1000"/>
              <a:buFont typeface="Lato"/>
              <a:buChar char="●"/>
              <a:defRPr sz="1400">
                <a:solidFill>
                  <a:schemeClr val="accent1"/>
                </a:solidFill>
                <a:latin typeface="Lato"/>
                <a:ea typeface="Lato"/>
                <a:cs typeface="Lato"/>
                <a:sym typeface="Lato"/>
              </a:defRPr>
            </a:lvl1pPr>
            <a:lvl2pPr marL="914400" lvl="1" indent="-292100" rtl="0">
              <a:lnSpc>
                <a:spcPct val="115000"/>
              </a:lnSpc>
              <a:spcBef>
                <a:spcPts val="0"/>
              </a:spcBef>
              <a:spcAft>
                <a:spcPts val="0"/>
              </a:spcAft>
              <a:buClr>
                <a:schemeClr val="accent1"/>
              </a:buClr>
              <a:buSzPts val="1000"/>
              <a:buFont typeface="Lato"/>
              <a:buChar char="○"/>
              <a:defRPr sz="1000">
                <a:solidFill>
                  <a:schemeClr val="accent1"/>
                </a:solidFill>
                <a:latin typeface="Lato"/>
                <a:ea typeface="Lato"/>
                <a:cs typeface="Lato"/>
                <a:sym typeface="Lato"/>
              </a:defRPr>
            </a:lvl2pPr>
            <a:lvl3pPr marL="1371600" lvl="2"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3pPr>
            <a:lvl4pPr marL="1828800" lvl="3"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4pPr>
            <a:lvl5pPr marL="2286000" lvl="4"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5pPr>
            <a:lvl6pPr marL="2743200" lvl="5"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6pPr>
            <a:lvl7pPr marL="3200400" lvl="6"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7pPr>
            <a:lvl8pPr marL="3657600" lvl="7"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8pPr>
            <a:lvl9pPr marL="4114800" lvl="8" indent="-292100" rtl="0">
              <a:lnSpc>
                <a:spcPct val="115000"/>
              </a:lnSpc>
              <a:spcBef>
                <a:spcPts val="1600"/>
              </a:spcBef>
              <a:spcAft>
                <a:spcPts val="1600"/>
              </a:spcAft>
              <a:buClr>
                <a:schemeClr val="accent1"/>
              </a:buClr>
              <a:buSzPts val="1000"/>
              <a:buFont typeface="Lato"/>
              <a:buChar char="■"/>
              <a:defRPr sz="1000">
                <a:solidFill>
                  <a:schemeClr val="accent1"/>
                </a:solidFill>
                <a:latin typeface="Lato"/>
                <a:ea typeface="Lato"/>
                <a:cs typeface="Lato"/>
                <a:sym typeface="Lato"/>
              </a:defRPr>
            </a:lvl9pPr>
          </a:lstStyle>
          <a:p>
            <a:endParaRPr/>
          </a:p>
        </p:txBody>
      </p:sp>
      <p:sp>
        <p:nvSpPr>
          <p:cNvPr id="286" name="Google Shape;286;p40"/>
          <p:cNvSpPr txBox="1">
            <a:spLocks noGrp="1"/>
          </p:cNvSpPr>
          <p:nvPr>
            <p:ph type="ctrTitle" idx="2"/>
          </p:nvPr>
        </p:nvSpPr>
        <p:spPr>
          <a:xfrm>
            <a:off x="689513" y="3028947"/>
            <a:ext cx="3185400" cy="3465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287" name="Google Shape;287;p40"/>
          <p:cNvSpPr txBox="1">
            <a:spLocks noGrp="1"/>
          </p:cNvSpPr>
          <p:nvPr>
            <p:ph type="body" idx="3"/>
          </p:nvPr>
        </p:nvSpPr>
        <p:spPr>
          <a:xfrm>
            <a:off x="689513" y="1510658"/>
            <a:ext cx="3185400" cy="1398900"/>
          </a:xfrm>
          <a:prstGeom prst="rect">
            <a:avLst/>
          </a:prstGeom>
        </p:spPr>
        <p:txBody>
          <a:bodyPr spcFirstLastPara="1" wrap="square" lIns="91425" tIns="91425" rIns="91425" bIns="91425" anchor="t" anchorCtr="0">
            <a:normAutofit/>
          </a:bodyPr>
          <a:lstStyle>
            <a:lvl1pPr marL="457200" lvl="0" indent="-292100" rtl="0">
              <a:lnSpc>
                <a:spcPct val="115000"/>
              </a:lnSpc>
              <a:spcBef>
                <a:spcPts val="0"/>
              </a:spcBef>
              <a:spcAft>
                <a:spcPts val="0"/>
              </a:spcAft>
              <a:buClr>
                <a:schemeClr val="accent1"/>
              </a:buClr>
              <a:buSzPts val="1000"/>
              <a:buFont typeface="Lato"/>
              <a:buChar char="●"/>
              <a:defRPr sz="1400">
                <a:solidFill>
                  <a:schemeClr val="accent1"/>
                </a:solidFill>
                <a:latin typeface="Lato"/>
                <a:ea typeface="Lato"/>
                <a:cs typeface="Lato"/>
                <a:sym typeface="Lato"/>
              </a:defRPr>
            </a:lvl1pPr>
            <a:lvl2pPr marL="914400" lvl="1" indent="-292100" rtl="0">
              <a:lnSpc>
                <a:spcPct val="115000"/>
              </a:lnSpc>
              <a:spcBef>
                <a:spcPts val="0"/>
              </a:spcBef>
              <a:spcAft>
                <a:spcPts val="0"/>
              </a:spcAft>
              <a:buClr>
                <a:schemeClr val="accent1"/>
              </a:buClr>
              <a:buSzPts val="1000"/>
              <a:buFont typeface="Lato"/>
              <a:buChar char="○"/>
              <a:defRPr sz="1000">
                <a:solidFill>
                  <a:schemeClr val="accent1"/>
                </a:solidFill>
                <a:latin typeface="Lato"/>
                <a:ea typeface="Lato"/>
                <a:cs typeface="Lato"/>
                <a:sym typeface="Lato"/>
              </a:defRPr>
            </a:lvl2pPr>
            <a:lvl3pPr marL="1371600" lvl="2"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3pPr>
            <a:lvl4pPr marL="1828800" lvl="3"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4pPr>
            <a:lvl5pPr marL="2286000" lvl="4"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5pPr>
            <a:lvl6pPr marL="2743200" lvl="5"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6pPr>
            <a:lvl7pPr marL="3200400" lvl="6"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7pPr>
            <a:lvl8pPr marL="3657600" lvl="7"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8pPr>
            <a:lvl9pPr marL="4114800" lvl="8" indent="-292100" rtl="0">
              <a:lnSpc>
                <a:spcPct val="115000"/>
              </a:lnSpc>
              <a:spcBef>
                <a:spcPts val="1600"/>
              </a:spcBef>
              <a:spcAft>
                <a:spcPts val="1600"/>
              </a:spcAft>
              <a:buClr>
                <a:schemeClr val="accent1"/>
              </a:buClr>
              <a:buSzPts val="1000"/>
              <a:buFont typeface="Lato"/>
              <a:buChar char="■"/>
              <a:defRPr sz="1000">
                <a:solidFill>
                  <a:schemeClr val="accent1"/>
                </a:solidFill>
                <a:latin typeface="Lato"/>
                <a:ea typeface="Lato"/>
                <a:cs typeface="Lato"/>
                <a:sym typeface="Lato"/>
              </a:defRPr>
            </a:lvl9pPr>
          </a:lstStyle>
          <a:p>
            <a:endParaRPr/>
          </a:p>
        </p:txBody>
      </p:sp>
      <p:sp>
        <p:nvSpPr>
          <p:cNvPr id="288" name="Google Shape;288;p40"/>
          <p:cNvSpPr txBox="1">
            <a:spLocks noGrp="1"/>
          </p:cNvSpPr>
          <p:nvPr>
            <p:ph type="ctrTitle" idx="4"/>
          </p:nvPr>
        </p:nvSpPr>
        <p:spPr>
          <a:xfrm>
            <a:off x="689513" y="1279947"/>
            <a:ext cx="3185400" cy="3465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rhee columns 2">
  <p:cSld name="CUSTOM_27">
    <p:spTree>
      <p:nvGrpSpPr>
        <p:cNvPr id="1" name="Shape 289"/>
        <p:cNvGrpSpPr/>
        <p:nvPr/>
      </p:nvGrpSpPr>
      <p:grpSpPr>
        <a:xfrm>
          <a:off x="0" y="0"/>
          <a:ext cx="0" cy="0"/>
          <a:chOff x="0" y="0"/>
          <a:chExt cx="0" cy="0"/>
        </a:xfrm>
      </p:grpSpPr>
      <p:sp>
        <p:nvSpPr>
          <p:cNvPr id="290" name="Google Shape;290;p41"/>
          <p:cNvSpPr txBox="1">
            <a:spLocks noGrp="1"/>
          </p:cNvSpPr>
          <p:nvPr>
            <p:ph type="title"/>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91" name="Google Shape;291;p41"/>
          <p:cNvSpPr txBox="1">
            <a:spLocks noGrp="1"/>
          </p:cNvSpPr>
          <p:nvPr>
            <p:ph type="ctrTitle" idx="2"/>
          </p:nvPr>
        </p:nvSpPr>
        <p:spPr>
          <a:xfrm>
            <a:off x="6558000" y="3703350"/>
            <a:ext cx="1884600" cy="4710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292" name="Google Shape;292;p41"/>
          <p:cNvSpPr txBox="1">
            <a:spLocks noGrp="1"/>
          </p:cNvSpPr>
          <p:nvPr>
            <p:ph type="subTitle" idx="1"/>
          </p:nvPr>
        </p:nvSpPr>
        <p:spPr>
          <a:xfrm>
            <a:off x="6558000" y="3946625"/>
            <a:ext cx="1884600" cy="510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endParaRPr/>
          </a:p>
        </p:txBody>
      </p:sp>
      <p:sp>
        <p:nvSpPr>
          <p:cNvPr id="293" name="Google Shape;293;p41"/>
          <p:cNvSpPr txBox="1">
            <a:spLocks noGrp="1"/>
          </p:cNvSpPr>
          <p:nvPr>
            <p:ph type="ctrTitle" idx="3"/>
          </p:nvPr>
        </p:nvSpPr>
        <p:spPr>
          <a:xfrm>
            <a:off x="6558000" y="2503200"/>
            <a:ext cx="1884600" cy="4710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294" name="Google Shape;294;p41"/>
          <p:cNvSpPr txBox="1">
            <a:spLocks noGrp="1"/>
          </p:cNvSpPr>
          <p:nvPr>
            <p:ph type="subTitle" idx="4"/>
          </p:nvPr>
        </p:nvSpPr>
        <p:spPr>
          <a:xfrm>
            <a:off x="6558000" y="2746475"/>
            <a:ext cx="1884600" cy="510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endParaRPr/>
          </a:p>
        </p:txBody>
      </p:sp>
      <p:sp>
        <p:nvSpPr>
          <p:cNvPr id="295" name="Google Shape;295;p41"/>
          <p:cNvSpPr txBox="1">
            <a:spLocks noGrp="1"/>
          </p:cNvSpPr>
          <p:nvPr>
            <p:ph type="ctrTitle" idx="5"/>
          </p:nvPr>
        </p:nvSpPr>
        <p:spPr>
          <a:xfrm>
            <a:off x="6558000" y="1303050"/>
            <a:ext cx="1884600" cy="4710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296" name="Google Shape;296;p41"/>
          <p:cNvSpPr txBox="1">
            <a:spLocks noGrp="1"/>
          </p:cNvSpPr>
          <p:nvPr>
            <p:ph type="subTitle" idx="6"/>
          </p:nvPr>
        </p:nvSpPr>
        <p:spPr>
          <a:xfrm>
            <a:off x="6558000" y="1555607"/>
            <a:ext cx="1884600" cy="510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endParaRPr/>
          </a:p>
        </p:txBody>
      </p:sp>
      <p:sp>
        <p:nvSpPr>
          <p:cNvPr id="297" name="Google Shape;297;p41"/>
          <p:cNvSpPr/>
          <p:nvPr/>
        </p:nvSpPr>
        <p:spPr>
          <a:xfrm rot="4480716">
            <a:off x="183891" y="1589922"/>
            <a:ext cx="3620226" cy="2860009"/>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1"/>
          <p:cNvSpPr txBox="1">
            <a:spLocks noGrp="1"/>
          </p:cNvSpPr>
          <p:nvPr>
            <p:ph type="title" idx="7" hasCustomPrompt="1"/>
          </p:nvPr>
        </p:nvSpPr>
        <p:spPr>
          <a:xfrm>
            <a:off x="4953000" y="1555607"/>
            <a:ext cx="1365300" cy="510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000"/>
              <a:buNone/>
              <a:defRPr sz="3500" b="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99" name="Google Shape;299;p41"/>
          <p:cNvSpPr txBox="1">
            <a:spLocks noGrp="1"/>
          </p:cNvSpPr>
          <p:nvPr>
            <p:ph type="title" idx="8" hasCustomPrompt="1"/>
          </p:nvPr>
        </p:nvSpPr>
        <p:spPr>
          <a:xfrm>
            <a:off x="4953000" y="2746475"/>
            <a:ext cx="1365300" cy="510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000"/>
              <a:buNone/>
              <a:defRPr sz="3500" b="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00" name="Google Shape;300;p41"/>
          <p:cNvSpPr txBox="1">
            <a:spLocks noGrp="1"/>
          </p:cNvSpPr>
          <p:nvPr>
            <p:ph type="title" idx="9" hasCustomPrompt="1"/>
          </p:nvPr>
        </p:nvSpPr>
        <p:spPr>
          <a:xfrm>
            <a:off x="4953000" y="3946625"/>
            <a:ext cx="1365300" cy="510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000"/>
              <a:buNone/>
              <a:defRPr sz="3500" b="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5">
  <p:cSld name="CUSTOM_28">
    <p:spTree>
      <p:nvGrpSpPr>
        <p:cNvPr id="1" name="Shape 305"/>
        <p:cNvGrpSpPr/>
        <p:nvPr/>
      </p:nvGrpSpPr>
      <p:grpSpPr>
        <a:xfrm>
          <a:off x="0" y="0"/>
          <a:ext cx="0" cy="0"/>
          <a:chOff x="0" y="0"/>
          <a:chExt cx="0" cy="0"/>
        </a:xfrm>
      </p:grpSpPr>
      <p:sp>
        <p:nvSpPr>
          <p:cNvPr id="306" name="Google Shape;306;p43"/>
          <p:cNvSpPr txBox="1">
            <a:spLocks noGrp="1"/>
          </p:cNvSpPr>
          <p:nvPr>
            <p:ph type="subTitle" idx="1"/>
          </p:nvPr>
        </p:nvSpPr>
        <p:spPr>
          <a:xfrm>
            <a:off x="2768850" y="2437450"/>
            <a:ext cx="3606300" cy="943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500">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7" name="Google Shape;307;p43"/>
          <p:cNvSpPr txBox="1">
            <a:spLocks noGrp="1"/>
          </p:cNvSpPr>
          <p:nvPr>
            <p:ph type="title"/>
          </p:nvPr>
        </p:nvSpPr>
        <p:spPr>
          <a:xfrm>
            <a:off x="2768850" y="1762250"/>
            <a:ext cx="36063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08" name="Google Shape;308;p43"/>
          <p:cNvSpPr/>
          <p:nvPr/>
        </p:nvSpPr>
        <p:spPr>
          <a:xfrm rot="9913928" flipH="1">
            <a:off x="5277228" y="2202543"/>
            <a:ext cx="6263990" cy="4948612"/>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3"/>
          <p:cNvSpPr/>
          <p:nvPr/>
        </p:nvSpPr>
        <p:spPr>
          <a:xfrm rot="9913928" flipH="1">
            <a:off x="-2397222" y="-1359807"/>
            <a:ext cx="6263990" cy="4948612"/>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6">
  <p:cSld name="CUSTOM_12">
    <p:spTree>
      <p:nvGrpSpPr>
        <p:cNvPr id="1" name="Shape 310"/>
        <p:cNvGrpSpPr/>
        <p:nvPr/>
      </p:nvGrpSpPr>
      <p:grpSpPr>
        <a:xfrm>
          <a:off x="0" y="0"/>
          <a:ext cx="0" cy="0"/>
          <a:chOff x="0" y="0"/>
          <a:chExt cx="0" cy="0"/>
        </a:xfrm>
      </p:grpSpPr>
      <p:sp>
        <p:nvSpPr>
          <p:cNvPr id="311" name="Google Shape;311;p44"/>
          <p:cNvSpPr txBox="1">
            <a:spLocks noGrp="1"/>
          </p:cNvSpPr>
          <p:nvPr>
            <p:ph type="title"/>
          </p:nvPr>
        </p:nvSpPr>
        <p:spPr>
          <a:xfrm>
            <a:off x="4785300" y="439176"/>
            <a:ext cx="36240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12" name="Google Shape;312;p44"/>
          <p:cNvSpPr txBox="1">
            <a:spLocks noGrp="1"/>
          </p:cNvSpPr>
          <p:nvPr>
            <p:ph type="body" idx="1"/>
          </p:nvPr>
        </p:nvSpPr>
        <p:spPr>
          <a:xfrm>
            <a:off x="4785300" y="1998925"/>
            <a:ext cx="3624000" cy="2490900"/>
          </a:xfrm>
          <a:prstGeom prst="rect">
            <a:avLst/>
          </a:prstGeom>
        </p:spPr>
        <p:txBody>
          <a:bodyPr spcFirstLastPara="1" wrap="square" lIns="91425" tIns="91425" rIns="91425" bIns="91425" anchor="t" anchorCtr="0">
            <a:normAutofit/>
          </a:bodyPr>
          <a:lstStyle>
            <a:lvl1pPr marL="457200" lvl="0" indent="-285750" rtl="0">
              <a:lnSpc>
                <a:spcPct val="150000"/>
              </a:lnSpc>
              <a:spcBef>
                <a:spcPts val="0"/>
              </a:spcBef>
              <a:spcAft>
                <a:spcPts val="0"/>
              </a:spcAft>
              <a:buClr>
                <a:schemeClr val="accent1"/>
              </a:buClr>
              <a:buSzPts val="900"/>
              <a:buFont typeface="Lato"/>
              <a:buChar char="●"/>
              <a:defRPr sz="1400">
                <a:solidFill>
                  <a:schemeClr val="accent1"/>
                </a:solidFill>
                <a:latin typeface="Lato"/>
                <a:ea typeface="Lato"/>
                <a:cs typeface="Lato"/>
                <a:sym typeface="Lato"/>
              </a:defRPr>
            </a:lvl1pPr>
            <a:lvl2pPr marL="914400" lvl="1" indent="-28575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2pPr>
            <a:lvl3pPr marL="1371600" lvl="2" indent="-28575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3pPr>
            <a:lvl4pPr marL="1828800" lvl="3" indent="-28575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4pPr>
            <a:lvl5pPr marL="2286000" lvl="4" indent="-28575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5pPr>
            <a:lvl6pPr marL="2743200" lvl="5" indent="-28575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6pPr>
            <a:lvl7pPr marL="3200400" lvl="6" indent="-28575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7pPr>
            <a:lvl8pPr marL="3657600" lvl="7" indent="-28575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8pPr>
            <a:lvl9pPr marL="4114800" lvl="8" indent="-28575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9pPr>
          </a:lstStyle>
          <a:p>
            <a:endParaRPr/>
          </a:p>
        </p:txBody>
      </p:sp>
      <p:sp>
        <p:nvSpPr>
          <p:cNvPr id="313" name="Google Shape;313;p44"/>
          <p:cNvSpPr/>
          <p:nvPr/>
        </p:nvSpPr>
        <p:spPr>
          <a:xfrm rot="7908038">
            <a:off x="-330773" y="1567994"/>
            <a:ext cx="4980118" cy="3933138"/>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rgbClr val="F9CA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7">
  <p:cSld name="CUSTOM_29">
    <p:bg>
      <p:bgPr>
        <a:solidFill>
          <a:schemeClr val="accent4"/>
        </a:solidFill>
        <a:effectLst/>
      </p:bgPr>
    </p:bg>
    <p:spTree>
      <p:nvGrpSpPr>
        <p:cNvPr id="1" name="Shape 314"/>
        <p:cNvGrpSpPr/>
        <p:nvPr/>
      </p:nvGrpSpPr>
      <p:grpSpPr>
        <a:xfrm>
          <a:off x="0" y="0"/>
          <a:ext cx="0" cy="0"/>
          <a:chOff x="0" y="0"/>
          <a:chExt cx="0" cy="0"/>
        </a:xfrm>
      </p:grpSpPr>
      <p:sp>
        <p:nvSpPr>
          <p:cNvPr id="315" name="Google Shape;315;p45"/>
          <p:cNvSpPr txBox="1">
            <a:spLocks noGrp="1"/>
          </p:cNvSpPr>
          <p:nvPr>
            <p:ph type="title"/>
          </p:nvPr>
        </p:nvSpPr>
        <p:spPr>
          <a:xfrm>
            <a:off x="822900" y="430131"/>
            <a:ext cx="36240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16" name="Google Shape;316;p45"/>
          <p:cNvSpPr txBox="1">
            <a:spLocks noGrp="1"/>
          </p:cNvSpPr>
          <p:nvPr>
            <p:ph type="body" idx="1"/>
          </p:nvPr>
        </p:nvSpPr>
        <p:spPr>
          <a:xfrm>
            <a:off x="822900" y="1804288"/>
            <a:ext cx="3624000" cy="2490900"/>
          </a:xfrm>
          <a:prstGeom prst="rect">
            <a:avLst/>
          </a:prstGeom>
        </p:spPr>
        <p:txBody>
          <a:bodyPr spcFirstLastPara="1" wrap="square" lIns="91425" tIns="91425" rIns="91425" bIns="91425" anchor="t" anchorCtr="0">
            <a:normAutofit/>
          </a:bodyPr>
          <a:lstStyle>
            <a:lvl1pPr marL="457200" lvl="0" indent="-285750" rtl="0">
              <a:lnSpc>
                <a:spcPct val="150000"/>
              </a:lnSpc>
              <a:spcBef>
                <a:spcPts val="0"/>
              </a:spcBef>
              <a:spcAft>
                <a:spcPts val="0"/>
              </a:spcAft>
              <a:buClr>
                <a:schemeClr val="accent1"/>
              </a:buClr>
              <a:buSzPts val="900"/>
              <a:buFont typeface="Lato"/>
              <a:buChar char="●"/>
              <a:defRPr sz="1400">
                <a:solidFill>
                  <a:schemeClr val="accent1"/>
                </a:solidFill>
                <a:latin typeface="Lato"/>
                <a:ea typeface="Lato"/>
                <a:cs typeface="Lato"/>
                <a:sym typeface="Lato"/>
              </a:defRPr>
            </a:lvl1pPr>
            <a:lvl2pPr marL="914400" lvl="1" indent="-28575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2pPr>
            <a:lvl3pPr marL="1371600" lvl="2" indent="-28575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3pPr>
            <a:lvl4pPr marL="1828800" lvl="3" indent="-28575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4pPr>
            <a:lvl5pPr marL="2286000" lvl="4" indent="-28575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5pPr>
            <a:lvl6pPr marL="2743200" lvl="5" indent="-28575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6pPr>
            <a:lvl7pPr marL="3200400" lvl="6" indent="-28575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7pPr>
            <a:lvl8pPr marL="3657600" lvl="7" indent="-28575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8pPr>
            <a:lvl9pPr marL="4114800" lvl="8" indent="-28575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9pPr>
          </a:lstStyle>
          <a:p>
            <a:endParaRPr/>
          </a:p>
        </p:txBody>
      </p:sp>
      <p:sp>
        <p:nvSpPr>
          <p:cNvPr id="317" name="Google Shape;317;p45"/>
          <p:cNvSpPr/>
          <p:nvPr/>
        </p:nvSpPr>
        <p:spPr>
          <a:xfrm rot="-7870612">
            <a:off x="3845377" y="177406"/>
            <a:ext cx="5611000" cy="4433399"/>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7">
  <p:cSld name="CUSTOM_13">
    <p:spTree>
      <p:nvGrpSpPr>
        <p:cNvPr id="1" name="Shape 318"/>
        <p:cNvGrpSpPr/>
        <p:nvPr/>
      </p:nvGrpSpPr>
      <p:grpSpPr>
        <a:xfrm>
          <a:off x="0" y="0"/>
          <a:ext cx="0" cy="0"/>
          <a:chOff x="0" y="0"/>
          <a:chExt cx="0" cy="0"/>
        </a:xfrm>
      </p:grpSpPr>
      <p:sp>
        <p:nvSpPr>
          <p:cNvPr id="319" name="Google Shape;319;p46"/>
          <p:cNvSpPr/>
          <p:nvPr/>
        </p:nvSpPr>
        <p:spPr>
          <a:xfrm rot="10459170">
            <a:off x="527114" y="3341123"/>
            <a:ext cx="6310129" cy="4983532"/>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6"/>
          <p:cNvSpPr txBox="1">
            <a:spLocks noGrp="1"/>
          </p:cNvSpPr>
          <p:nvPr>
            <p:ph type="title"/>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rhee columns 3">
  <p:cSld name="CUSTOM_30">
    <p:spTree>
      <p:nvGrpSpPr>
        <p:cNvPr id="1" name="Shape 321"/>
        <p:cNvGrpSpPr/>
        <p:nvPr/>
      </p:nvGrpSpPr>
      <p:grpSpPr>
        <a:xfrm>
          <a:off x="0" y="0"/>
          <a:ext cx="0" cy="0"/>
          <a:chOff x="0" y="0"/>
          <a:chExt cx="0" cy="0"/>
        </a:xfrm>
      </p:grpSpPr>
      <p:sp>
        <p:nvSpPr>
          <p:cNvPr id="322" name="Google Shape;322;p47"/>
          <p:cNvSpPr txBox="1">
            <a:spLocks noGrp="1"/>
          </p:cNvSpPr>
          <p:nvPr>
            <p:ph type="ctrTitle"/>
          </p:nvPr>
        </p:nvSpPr>
        <p:spPr>
          <a:xfrm>
            <a:off x="1311150" y="3166750"/>
            <a:ext cx="18846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323" name="Google Shape;323;p47"/>
          <p:cNvSpPr txBox="1">
            <a:spLocks noGrp="1"/>
          </p:cNvSpPr>
          <p:nvPr>
            <p:ph type="subTitle" idx="1"/>
          </p:nvPr>
        </p:nvSpPr>
        <p:spPr>
          <a:xfrm>
            <a:off x="1311000" y="3420826"/>
            <a:ext cx="1884600" cy="510300"/>
          </a:xfrm>
          <a:prstGeom prst="rect">
            <a:avLst/>
          </a:prstGeom>
        </p:spPr>
        <p:txBody>
          <a:bodyPr spcFirstLastPara="1" wrap="square" lIns="91425" tIns="91425" rIns="91425" bIns="91425" anchor="t" anchorCtr="0">
            <a:normAutofit/>
          </a:bodyPr>
          <a:lstStyle>
            <a:lvl1pPr lvl="0" algn="ctr" rtl="0">
              <a:lnSpc>
                <a:spcPct val="8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endParaRPr/>
          </a:p>
        </p:txBody>
      </p:sp>
      <p:sp>
        <p:nvSpPr>
          <p:cNvPr id="324" name="Google Shape;324;p47"/>
          <p:cNvSpPr txBox="1">
            <a:spLocks noGrp="1"/>
          </p:cNvSpPr>
          <p:nvPr>
            <p:ph type="ctrTitle" idx="2"/>
          </p:nvPr>
        </p:nvSpPr>
        <p:spPr>
          <a:xfrm>
            <a:off x="3629850" y="3166725"/>
            <a:ext cx="18846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325" name="Google Shape;325;p47"/>
          <p:cNvSpPr txBox="1">
            <a:spLocks noGrp="1"/>
          </p:cNvSpPr>
          <p:nvPr>
            <p:ph type="subTitle" idx="3"/>
          </p:nvPr>
        </p:nvSpPr>
        <p:spPr>
          <a:xfrm>
            <a:off x="3629700" y="3420813"/>
            <a:ext cx="1884600" cy="5103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endParaRPr/>
          </a:p>
        </p:txBody>
      </p:sp>
      <p:sp>
        <p:nvSpPr>
          <p:cNvPr id="326" name="Google Shape;326;p47"/>
          <p:cNvSpPr txBox="1">
            <a:spLocks noGrp="1"/>
          </p:cNvSpPr>
          <p:nvPr>
            <p:ph type="ctrTitle" idx="4"/>
          </p:nvPr>
        </p:nvSpPr>
        <p:spPr>
          <a:xfrm>
            <a:off x="5894725" y="3166750"/>
            <a:ext cx="19905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327" name="Google Shape;327;p47"/>
          <p:cNvSpPr txBox="1">
            <a:spLocks noGrp="1"/>
          </p:cNvSpPr>
          <p:nvPr>
            <p:ph type="subTitle" idx="5"/>
          </p:nvPr>
        </p:nvSpPr>
        <p:spPr>
          <a:xfrm>
            <a:off x="5948400" y="3420826"/>
            <a:ext cx="1884600" cy="5103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endParaRPr/>
          </a:p>
        </p:txBody>
      </p:sp>
      <p:sp>
        <p:nvSpPr>
          <p:cNvPr id="328" name="Google Shape;328;p47"/>
          <p:cNvSpPr txBox="1">
            <a:spLocks noGrp="1"/>
          </p:cNvSpPr>
          <p:nvPr>
            <p:ph type="title" idx="6"/>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anks">
  <p:cSld name="CUSTOM_14">
    <p:spTree>
      <p:nvGrpSpPr>
        <p:cNvPr id="1" name="Shape 329"/>
        <p:cNvGrpSpPr/>
        <p:nvPr/>
      </p:nvGrpSpPr>
      <p:grpSpPr>
        <a:xfrm>
          <a:off x="0" y="0"/>
          <a:ext cx="0" cy="0"/>
          <a:chOff x="0" y="0"/>
          <a:chExt cx="0" cy="0"/>
        </a:xfrm>
      </p:grpSpPr>
      <p:sp>
        <p:nvSpPr>
          <p:cNvPr id="330" name="Google Shape;330;p48"/>
          <p:cNvSpPr txBox="1">
            <a:spLocks noGrp="1"/>
          </p:cNvSpPr>
          <p:nvPr>
            <p:ph type="title"/>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31" name="Google Shape;331;p48"/>
          <p:cNvSpPr txBox="1">
            <a:spLocks noGrp="1"/>
          </p:cNvSpPr>
          <p:nvPr>
            <p:ph type="subTitle" idx="1"/>
          </p:nvPr>
        </p:nvSpPr>
        <p:spPr>
          <a:xfrm>
            <a:off x="3137700" y="1880550"/>
            <a:ext cx="2868600" cy="1571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Lato"/>
              <a:buNone/>
              <a:defRPr sz="1400">
                <a:latin typeface="Lato"/>
                <a:ea typeface="Lato"/>
                <a:cs typeface="Lato"/>
                <a:sym typeface="Lato"/>
              </a:defRPr>
            </a:lvl1pPr>
            <a:lvl2pPr lvl="1" algn="ctr" rtl="0">
              <a:lnSpc>
                <a:spcPct val="100000"/>
              </a:lnSpc>
              <a:spcBef>
                <a:spcPts val="0"/>
              </a:spcBef>
              <a:spcAft>
                <a:spcPts val="0"/>
              </a:spcAft>
              <a:buSzPts val="1400"/>
              <a:buFont typeface="Lato"/>
              <a:buNone/>
              <a:defRPr>
                <a:latin typeface="Lato"/>
                <a:ea typeface="Lato"/>
                <a:cs typeface="Lato"/>
                <a:sym typeface="Lato"/>
              </a:defRPr>
            </a:lvl2pPr>
            <a:lvl3pPr lvl="2" algn="ctr" rtl="0">
              <a:lnSpc>
                <a:spcPct val="100000"/>
              </a:lnSpc>
              <a:spcBef>
                <a:spcPts val="0"/>
              </a:spcBef>
              <a:spcAft>
                <a:spcPts val="0"/>
              </a:spcAft>
              <a:buSzPts val="1400"/>
              <a:buFont typeface="Lato"/>
              <a:buNone/>
              <a:defRPr>
                <a:latin typeface="Lato"/>
                <a:ea typeface="Lato"/>
                <a:cs typeface="Lato"/>
                <a:sym typeface="Lato"/>
              </a:defRPr>
            </a:lvl3pPr>
            <a:lvl4pPr lvl="3" algn="ctr" rtl="0">
              <a:lnSpc>
                <a:spcPct val="100000"/>
              </a:lnSpc>
              <a:spcBef>
                <a:spcPts val="0"/>
              </a:spcBef>
              <a:spcAft>
                <a:spcPts val="0"/>
              </a:spcAft>
              <a:buSzPts val="1400"/>
              <a:buFont typeface="Lato"/>
              <a:buNone/>
              <a:defRPr>
                <a:latin typeface="Lato"/>
                <a:ea typeface="Lato"/>
                <a:cs typeface="Lato"/>
                <a:sym typeface="Lato"/>
              </a:defRPr>
            </a:lvl4pPr>
            <a:lvl5pPr lvl="4" algn="ctr" rtl="0">
              <a:lnSpc>
                <a:spcPct val="100000"/>
              </a:lnSpc>
              <a:spcBef>
                <a:spcPts val="0"/>
              </a:spcBef>
              <a:spcAft>
                <a:spcPts val="0"/>
              </a:spcAft>
              <a:buSzPts val="1400"/>
              <a:buFont typeface="Lato"/>
              <a:buNone/>
              <a:defRPr>
                <a:latin typeface="Lato"/>
                <a:ea typeface="Lato"/>
                <a:cs typeface="Lato"/>
                <a:sym typeface="Lato"/>
              </a:defRPr>
            </a:lvl5pPr>
            <a:lvl6pPr lvl="5" algn="ctr" rtl="0">
              <a:lnSpc>
                <a:spcPct val="100000"/>
              </a:lnSpc>
              <a:spcBef>
                <a:spcPts val="0"/>
              </a:spcBef>
              <a:spcAft>
                <a:spcPts val="0"/>
              </a:spcAft>
              <a:buSzPts val="1400"/>
              <a:buFont typeface="Lato"/>
              <a:buNone/>
              <a:defRPr>
                <a:latin typeface="Lato"/>
                <a:ea typeface="Lato"/>
                <a:cs typeface="Lato"/>
                <a:sym typeface="Lato"/>
              </a:defRPr>
            </a:lvl6pPr>
            <a:lvl7pPr lvl="6" algn="ctr" rtl="0">
              <a:lnSpc>
                <a:spcPct val="100000"/>
              </a:lnSpc>
              <a:spcBef>
                <a:spcPts val="0"/>
              </a:spcBef>
              <a:spcAft>
                <a:spcPts val="0"/>
              </a:spcAft>
              <a:buSzPts val="1400"/>
              <a:buFont typeface="Lato"/>
              <a:buNone/>
              <a:defRPr>
                <a:latin typeface="Lato"/>
                <a:ea typeface="Lato"/>
                <a:cs typeface="Lato"/>
                <a:sym typeface="Lato"/>
              </a:defRPr>
            </a:lvl7pPr>
            <a:lvl8pPr lvl="7" algn="ctr" rtl="0">
              <a:lnSpc>
                <a:spcPct val="100000"/>
              </a:lnSpc>
              <a:spcBef>
                <a:spcPts val="0"/>
              </a:spcBef>
              <a:spcAft>
                <a:spcPts val="0"/>
              </a:spcAft>
              <a:buSzPts val="1400"/>
              <a:buFont typeface="Lato"/>
              <a:buNone/>
              <a:defRPr>
                <a:latin typeface="Lato"/>
                <a:ea typeface="Lato"/>
                <a:cs typeface="Lato"/>
                <a:sym typeface="Lato"/>
              </a:defRPr>
            </a:lvl8pPr>
            <a:lvl9pPr lvl="8" algn="ctr" rtl="0">
              <a:lnSpc>
                <a:spcPct val="100000"/>
              </a:lnSpc>
              <a:spcBef>
                <a:spcPts val="0"/>
              </a:spcBef>
              <a:spcAft>
                <a:spcPts val="0"/>
              </a:spcAft>
              <a:buSzPts val="1400"/>
              <a:buFont typeface="Lato"/>
              <a:buNone/>
              <a:defRPr>
                <a:latin typeface="Lato"/>
                <a:ea typeface="Lato"/>
                <a:cs typeface="Lato"/>
                <a:sym typeface="Lato"/>
              </a:defRPr>
            </a:lvl9pPr>
          </a:lstStyle>
          <a:p>
            <a:endParaRPr/>
          </a:p>
        </p:txBody>
      </p:sp>
      <p:sp>
        <p:nvSpPr>
          <p:cNvPr id="332" name="Google Shape;332;p48"/>
          <p:cNvSpPr txBox="1"/>
          <p:nvPr/>
        </p:nvSpPr>
        <p:spPr>
          <a:xfrm>
            <a:off x="3145075" y="3541600"/>
            <a:ext cx="2853900" cy="10191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accent1"/>
                </a:solidFill>
                <a:latin typeface="Lato"/>
                <a:ea typeface="Lato"/>
                <a:cs typeface="Lato"/>
                <a:sym typeface="Lato"/>
              </a:rPr>
              <a:t>CREDITS:</a:t>
            </a:r>
            <a:r>
              <a:rPr lang="en" sz="1000">
                <a:solidFill>
                  <a:schemeClr val="accent1"/>
                </a:solidFill>
                <a:latin typeface="Lato Light"/>
                <a:ea typeface="Lato Light"/>
                <a:cs typeface="Lato Light"/>
                <a:sym typeface="Lato Light"/>
              </a:rPr>
              <a:t> This presentation template was created by </a:t>
            </a:r>
            <a:r>
              <a:rPr lang="en" sz="1000" b="1">
                <a:solidFill>
                  <a:schemeClr val="accent1"/>
                </a:solidFill>
                <a:uFill>
                  <a:noFill/>
                </a:uFill>
                <a:latin typeface="Lato"/>
                <a:ea typeface="Lato"/>
                <a:cs typeface="Lato"/>
                <a:sym typeface="Lato"/>
                <a:hlinkClick r:id="rId2">
                  <a:extLst>
                    <a:ext uri="{A12FA001-AC4F-418D-AE19-62706E023703}">
                      <ahyp:hlinkClr xmlns="" xmlns:ahyp="http://schemas.microsoft.com/office/drawing/2018/hyperlinkcolor" val="tx"/>
                    </a:ext>
                  </a:extLst>
                </a:hlinkClick>
              </a:rPr>
              <a:t>Slidesgo</a:t>
            </a:r>
            <a:r>
              <a:rPr lang="en" sz="1000">
                <a:solidFill>
                  <a:schemeClr val="accent1"/>
                </a:solidFill>
                <a:latin typeface="Lato Light"/>
                <a:ea typeface="Lato Light"/>
                <a:cs typeface="Lato Light"/>
                <a:sym typeface="Lato Light"/>
              </a:rPr>
              <a:t>, including icons by </a:t>
            </a:r>
            <a:r>
              <a:rPr lang="en" sz="1000" b="1">
                <a:solidFill>
                  <a:schemeClr val="accent1"/>
                </a:solidFill>
                <a:uFill>
                  <a:noFill/>
                </a:uFill>
                <a:latin typeface="Lato"/>
                <a:ea typeface="Lato"/>
                <a:cs typeface="Lato"/>
                <a:sym typeface="Lato"/>
                <a:hlinkClick r:id="rId3">
                  <a:extLst>
                    <a:ext uri="{A12FA001-AC4F-418D-AE19-62706E023703}">
                      <ahyp:hlinkClr xmlns="" xmlns:ahyp="http://schemas.microsoft.com/office/drawing/2018/hyperlinkcolor" val="tx"/>
                    </a:ext>
                  </a:extLst>
                </a:hlinkClick>
              </a:rPr>
              <a:t>Flaticon</a:t>
            </a:r>
            <a:r>
              <a:rPr lang="en" sz="1000">
                <a:solidFill>
                  <a:schemeClr val="accent1"/>
                </a:solidFill>
                <a:latin typeface="Lato Light"/>
                <a:ea typeface="Lato Light"/>
                <a:cs typeface="Lato Light"/>
                <a:sym typeface="Lato Light"/>
              </a:rPr>
              <a:t>, and infographics &amp; images by</a:t>
            </a:r>
            <a:r>
              <a:rPr lang="en" sz="1000" b="1">
                <a:solidFill>
                  <a:schemeClr val="accent1"/>
                </a:solidFill>
                <a:latin typeface="Lato"/>
                <a:ea typeface="Lato"/>
                <a:cs typeface="Lato"/>
                <a:sym typeface="Lato"/>
              </a:rPr>
              <a:t> </a:t>
            </a:r>
            <a:r>
              <a:rPr lang="en" sz="1000" b="1">
                <a:solidFill>
                  <a:schemeClr val="accent1"/>
                </a:solidFill>
                <a:uFill>
                  <a:noFill/>
                </a:uFill>
                <a:latin typeface="Lato"/>
                <a:ea typeface="Lato"/>
                <a:cs typeface="Lato"/>
                <a:sym typeface="Lato"/>
                <a:hlinkClick r:id="rId4">
                  <a:extLst>
                    <a:ext uri="{A12FA001-AC4F-418D-AE19-62706E023703}">
                      <ahyp:hlinkClr xmlns="" xmlns:ahyp="http://schemas.microsoft.com/office/drawing/2018/hyperlinkcolor" val="tx"/>
                    </a:ext>
                  </a:extLst>
                </a:hlinkClick>
              </a:rPr>
              <a:t>Freepik</a:t>
            </a:r>
            <a:r>
              <a:rPr lang="en" sz="1000" b="1">
                <a:solidFill>
                  <a:schemeClr val="accent1"/>
                </a:solidFill>
                <a:latin typeface="Lato"/>
                <a:ea typeface="Lato"/>
                <a:cs typeface="Lato"/>
                <a:sym typeface="Lato"/>
              </a:rPr>
              <a:t>.</a:t>
            </a:r>
            <a:r>
              <a:rPr lang="en" sz="1000">
                <a:solidFill>
                  <a:schemeClr val="accent1"/>
                </a:solidFill>
                <a:latin typeface="Lato Light"/>
                <a:ea typeface="Lato Light"/>
                <a:cs typeface="Lato Light"/>
                <a:sym typeface="Lato Light"/>
              </a:rPr>
              <a:t> </a:t>
            </a:r>
            <a:endParaRPr sz="1000">
              <a:solidFill>
                <a:schemeClr val="accent1"/>
              </a:solidFill>
              <a:latin typeface="Lato Light"/>
              <a:ea typeface="Lato Light"/>
              <a:cs typeface="Lato Light"/>
              <a:sym typeface="Lato Light"/>
            </a:endParaRPr>
          </a:p>
          <a:p>
            <a:pPr marL="0" lvl="0" indent="0" algn="ctr" rtl="0">
              <a:spcBef>
                <a:spcPts val="300"/>
              </a:spcBef>
              <a:spcAft>
                <a:spcPts val="0"/>
              </a:spcAft>
              <a:buNone/>
            </a:pPr>
            <a:endParaRPr sz="1000">
              <a:solidFill>
                <a:schemeClr val="accent1"/>
              </a:solidFill>
              <a:latin typeface="Lato Light"/>
              <a:ea typeface="Lato Light"/>
              <a:cs typeface="Lato Light"/>
              <a:sym typeface="Lato Light"/>
            </a:endParaRPr>
          </a:p>
        </p:txBody>
      </p:sp>
      <p:sp>
        <p:nvSpPr>
          <p:cNvPr id="333" name="Google Shape;333;p48"/>
          <p:cNvSpPr/>
          <p:nvPr/>
        </p:nvSpPr>
        <p:spPr>
          <a:xfrm rot="-2700000" flipH="1">
            <a:off x="-2739484" y="-2566139"/>
            <a:ext cx="6800971" cy="5371565"/>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8"/>
          <p:cNvSpPr/>
          <p:nvPr/>
        </p:nvSpPr>
        <p:spPr>
          <a:xfrm rot="-1982644" flipH="1">
            <a:off x="5666629" y="549599"/>
            <a:ext cx="6801294" cy="5371345"/>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
        <p:cNvGrpSpPr/>
        <p:nvPr/>
      </p:nvGrpSpPr>
      <p:grpSpPr>
        <a:xfrm>
          <a:off x="0" y="0"/>
          <a:ext cx="0" cy="0"/>
          <a:chOff x="0" y="0"/>
          <a:chExt cx="0" cy="0"/>
        </a:xfrm>
      </p:grpSpPr>
      <p:sp>
        <p:nvSpPr>
          <p:cNvPr id="41" name="Google Shape;41;p7"/>
          <p:cNvSpPr/>
          <p:nvPr/>
        </p:nvSpPr>
        <p:spPr>
          <a:xfrm rot="-9913928">
            <a:off x="-1745184" y="-194332"/>
            <a:ext cx="6263990" cy="4948612"/>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txBox="1">
            <a:spLocks noGrp="1"/>
          </p:cNvSpPr>
          <p:nvPr>
            <p:ph type="subTitle" idx="1"/>
          </p:nvPr>
        </p:nvSpPr>
        <p:spPr>
          <a:xfrm>
            <a:off x="5523975" y="3126024"/>
            <a:ext cx="2723400" cy="943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None/>
              <a:defRPr sz="1400">
                <a:latin typeface="Lato"/>
                <a:ea typeface="Lato"/>
                <a:cs typeface="Lato"/>
                <a:sym typeface="Lato"/>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43" name="Google Shape;43;p7"/>
          <p:cNvSpPr txBox="1">
            <a:spLocks noGrp="1"/>
          </p:cNvSpPr>
          <p:nvPr>
            <p:ph type="title"/>
          </p:nvPr>
        </p:nvSpPr>
        <p:spPr>
          <a:xfrm>
            <a:off x="5523975" y="1993625"/>
            <a:ext cx="27234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8">
  <p:cSld name="CUSTOM_37">
    <p:bg>
      <p:bgPr>
        <a:solidFill>
          <a:schemeClr val="accent4"/>
        </a:solidFill>
        <a:effectLst/>
      </p:bgPr>
    </p:bg>
    <p:spTree>
      <p:nvGrpSpPr>
        <p:cNvPr id="1" name="Shape 339"/>
        <p:cNvGrpSpPr/>
        <p:nvPr/>
      </p:nvGrpSpPr>
      <p:grpSpPr>
        <a:xfrm>
          <a:off x="0" y="0"/>
          <a:ext cx="0" cy="0"/>
          <a:chOff x="0" y="0"/>
          <a:chExt cx="0" cy="0"/>
        </a:xfrm>
      </p:grpSpPr>
      <p:sp>
        <p:nvSpPr>
          <p:cNvPr id="340" name="Google Shape;340;p50"/>
          <p:cNvSpPr txBox="1">
            <a:spLocks noGrp="1"/>
          </p:cNvSpPr>
          <p:nvPr>
            <p:ph type="title"/>
          </p:nvPr>
        </p:nvSpPr>
        <p:spPr>
          <a:xfrm>
            <a:off x="1203900" y="435186"/>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41" name="Google Shape;341;p50"/>
          <p:cNvSpPr txBox="1">
            <a:spLocks noGrp="1"/>
          </p:cNvSpPr>
          <p:nvPr>
            <p:ph type="body" idx="1"/>
          </p:nvPr>
        </p:nvSpPr>
        <p:spPr>
          <a:xfrm>
            <a:off x="1085438" y="1354450"/>
            <a:ext cx="3381600" cy="2934300"/>
          </a:xfrm>
          <a:prstGeom prst="rect">
            <a:avLst/>
          </a:prstGeom>
        </p:spPr>
        <p:txBody>
          <a:bodyPr spcFirstLastPara="1" wrap="square" lIns="91425" tIns="91425" rIns="91425" bIns="91425" anchor="t" anchorCtr="0">
            <a:normAutofit/>
          </a:bodyPr>
          <a:lstStyle>
            <a:lvl1pPr marL="457200" lvl="0" indent="-285750" rtl="0">
              <a:lnSpc>
                <a:spcPct val="115000"/>
              </a:lnSpc>
              <a:spcBef>
                <a:spcPts val="0"/>
              </a:spcBef>
              <a:spcAft>
                <a:spcPts val="0"/>
              </a:spcAft>
              <a:buClr>
                <a:schemeClr val="accent1"/>
              </a:buClr>
              <a:buSzPts val="900"/>
              <a:buFont typeface="Lato"/>
              <a:buChar char="●"/>
              <a:defRPr sz="1400">
                <a:solidFill>
                  <a:schemeClr val="accent1"/>
                </a:solidFill>
                <a:latin typeface="Lato"/>
                <a:ea typeface="Lato"/>
                <a:cs typeface="Lato"/>
                <a:sym typeface="Lato"/>
              </a:defRPr>
            </a:lvl1pPr>
            <a:lvl2pPr marL="914400" lvl="1" indent="-28575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2pPr>
            <a:lvl3pPr marL="1371600" lvl="2" indent="-28575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3pPr>
            <a:lvl4pPr marL="1828800" lvl="3" indent="-28575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4pPr>
            <a:lvl5pPr marL="2286000" lvl="4" indent="-28575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5pPr>
            <a:lvl6pPr marL="2743200" lvl="5" indent="-28575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6pPr>
            <a:lvl7pPr marL="3200400" lvl="6" indent="-28575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7pPr>
            <a:lvl8pPr marL="3657600" lvl="7" indent="-28575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8pPr>
            <a:lvl9pPr marL="4114800" lvl="8" indent="-285750" rtl="0">
              <a:lnSpc>
                <a:spcPct val="115000"/>
              </a:lnSpc>
              <a:spcBef>
                <a:spcPts val="1600"/>
              </a:spcBef>
              <a:spcAft>
                <a:spcPts val="1600"/>
              </a:spcAft>
              <a:buClr>
                <a:schemeClr val="accent1"/>
              </a:buClr>
              <a:buSzPts val="900"/>
              <a:buFont typeface="Lato"/>
              <a:buChar char="■"/>
              <a:defRPr sz="1000">
                <a:solidFill>
                  <a:schemeClr val="accent1"/>
                </a:solidFill>
                <a:latin typeface="Lato"/>
                <a:ea typeface="Lato"/>
                <a:cs typeface="Lato"/>
                <a:sym typeface="La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sp>
        <p:nvSpPr>
          <p:cNvPr id="45" name="Google Shape;45;p8"/>
          <p:cNvSpPr/>
          <p:nvPr/>
        </p:nvSpPr>
        <p:spPr>
          <a:xfrm rot="-1799859">
            <a:off x="627260" y="-345675"/>
            <a:ext cx="6883673" cy="5438201"/>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1489000" y="1202850"/>
            <a:ext cx="4004100" cy="17940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7" name="Google Shape;4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8"/>
          <p:cNvSpPr txBox="1">
            <a:spLocks noGrp="1"/>
          </p:cNvSpPr>
          <p:nvPr>
            <p:ph type="subTitle" idx="1"/>
          </p:nvPr>
        </p:nvSpPr>
        <p:spPr>
          <a:xfrm>
            <a:off x="1489000" y="2996850"/>
            <a:ext cx="4004100" cy="943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None/>
              <a:defRPr sz="1400">
                <a:latin typeface="Lato"/>
                <a:ea typeface="Lato"/>
                <a:cs typeface="Lato"/>
                <a:sym typeface="Lato"/>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49" name="Google Shape;49;p8"/>
          <p:cNvSpPr/>
          <p:nvPr/>
        </p:nvSpPr>
        <p:spPr>
          <a:xfrm rot="10800000" flipH="1">
            <a:off x="7767048" y="3841521"/>
            <a:ext cx="979555" cy="959400"/>
          </a:xfrm>
          <a:custGeom>
            <a:avLst/>
            <a:gdLst/>
            <a:ahLst/>
            <a:cxnLst/>
            <a:rect l="l" t="t" r="r" b="b"/>
            <a:pathLst>
              <a:path w="60946" h="59692" extrusionOk="0">
                <a:moveTo>
                  <a:pt x="25212" y="1"/>
                </a:moveTo>
                <a:cubicBezTo>
                  <a:pt x="22039" y="1"/>
                  <a:pt x="18925" y="907"/>
                  <a:pt x="16029" y="3020"/>
                </a:cubicBezTo>
                <a:cubicBezTo>
                  <a:pt x="0" y="14714"/>
                  <a:pt x="17631" y="42769"/>
                  <a:pt x="27693" y="52034"/>
                </a:cubicBezTo>
                <a:cubicBezTo>
                  <a:pt x="32185" y="56171"/>
                  <a:pt x="37969" y="59691"/>
                  <a:pt x="43916" y="59691"/>
                </a:cubicBezTo>
                <a:cubicBezTo>
                  <a:pt x="44937" y="59691"/>
                  <a:pt x="45963" y="59587"/>
                  <a:pt x="46988" y="59365"/>
                </a:cubicBezTo>
                <a:cubicBezTo>
                  <a:pt x="53737" y="57900"/>
                  <a:pt x="58589" y="51414"/>
                  <a:pt x="59767" y="44610"/>
                </a:cubicBezTo>
                <a:cubicBezTo>
                  <a:pt x="60946" y="37806"/>
                  <a:pt x="59043" y="30813"/>
                  <a:pt x="56214" y="24514"/>
                </a:cubicBezTo>
                <a:cubicBezTo>
                  <a:pt x="51862" y="14830"/>
                  <a:pt x="38051" y="1"/>
                  <a:pt x="25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4"/>
        </a:solidFill>
        <a:effectLst/>
      </p:bgPr>
    </p:bg>
    <p:spTree>
      <p:nvGrpSpPr>
        <p:cNvPr id="1" name="Shape 50"/>
        <p:cNvGrpSpPr/>
        <p:nvPr/>
      </p:nvGrpSpPr>
      <p:grpSpPr>
        <a:xfrm>
          <a:off x="0" y="0"/>
          <a:ext cx="0" cy="0"/>
          <a:chOff x="0" y="0"/>
          <a:chExt cx="0" cy="0"/>
        </a:xfrm>
      </p:grpSpPr>
      <p:sp>
        <p:nvSpPr>
          <p:cNvPr id="51" name="Google Shape;51;p9"/>
          <p:cNvSpPr/>
          <p:nvPr/>
        </p:nvSpPr>
        <p:spPr>
          <a:xfrm>
            <a:off x="2544450" y="544200"/>
            <a:ext cx="4055100" cy="405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txBox="1">
            <a:spLocks noGrp="1"/>
          </p:cNvSpPr>
          <p:nvPr>
            <p:ph type="subTitle" idx="1"/>
          </p:nvPr>
        </p:nvSpPr>
        <p:spPr>
          <a:xfrm>
            <a:off x="3210300" y="2456349"/>
            <a:ext cx="2723400" cy="943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a:latin typeface="Lato"/>
                <a:ea typeface="Lato"/>
                <a:cs typeface="Lato"/>
                <a:sym typeface="Lat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3" name="Google Shape;53;p9"/>
          <p:cNvSpPr txBox="1">
            <a:spLocks noGrp="1"/>
          </p:cNvSpPr>
          <p:nvPr>
            <p:ph type="title"/>
          </p:nvPr>
        </p:nvSpPr>
        <p:spPr>
          <a:xfrm>
            <a:off x="2070750" y="1823150"/>
            <a:ext cx="5002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5"/>
        <p:cNvGrpSpPr/>
        <p:nvPr/>
      </p:nvGrpSpPr>
      <p:grpSpPr>
        <a:xfrm>
          <a:off x="0" y="0"/>
          <a:ext cx="0" cy="0"/>
          <a:chOff x="0" y="0"/>
          <a:chExt cx="0" cy="0"/>
        </a:xfrm>
      </p:grpSpPr>
      <p:sp>
        <p:nvSpPr>
          <p:cNvPr id="66" name="Google Shape;66;p13"/>
          <p:cNvSpPr/>
          <p:nvPr/>
        </p:nvSpPr>
        <p:spPr>
          <a:xfrm rot="-4870190">
            <a:off x="5337299" y="1932666"/>
            <a:ext cx="4980187" cy="3933432"/>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rot="-4870190">
            <a:off x="-2430801" y="-1151684"/>
            <a:ext cx="4980187" cy="3933432"/>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txBox="1">
            <a:spLocks noGrp="1"/>
          </p:cNvSpPr>
          <p:nvPr>
            <p:ph type="title" hasCustomPrompt="1"/>
          </p:nvPr>
        </p:nvSpPr>
        <p:spPr>
          <a:xfrm>
            <a:off x="1812750" y="1274750"/>
            <a:ext cx="867900" cy="471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400"/>
              <a:buNone/>
              <a:defRPr sz="24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9" name="Google Shape;69;p13"/>
          <p:cNvSpPr txBox="1">
            <a:spLocks noGrp="1"/>
          </p:cNvSpPr>
          <p:nvPr>
            <p:ph type="ctrTitle" idx="2"/>
          </p:nvPr>
        </p:nvSpPr>
        <p:spPr>
          <a:xfrm>
            <a:off x="1246950" y="1654000"/>
            <a:ext cx="19995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70" name="Google Shape;70;p13"/>
          <p:cNvSpPr txBox="1">
            <a:spLocks noGrp="1"/>
          </p:cNvSpPr>
          <p:nvPr>
            <p:ph type="subTitle" idx="1"/>
          </p:nvPr>
        </p:nvSpPr>
        <p:spPr>
          <a:xfrm>
            <a:off x="1238400" y="1908075"/>
            <a:ext cx="2016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2800"/>
              <a:buFont typeface="Lato"/>
              <a:buNone/>
              <a:defRPr sz="2800">
                <a:latin typeface="Lato"/>
                <a:ea typeface="Lato"/>
                <a:cs typeface="Lato"/>
                <a:sym typeface="Lato"/>
              </a:defRPr>
            </a:lvl2pPr>
            <a:lvl3pPr lvl="2" algn="ctr" rtl="0">
              <a:lnSpc>
                <a:spcPct val="100000"/>
              </a:lnSpc>
              <a:spcBef>
                <a:spcPts val="0"/>
              </a:spcBef>
              <a:spcAft>
                <a:spcPts val="0"/>
              </a:spcAft>
              <a:buSzPts val="2800"/>
              <a:buFont typeface="Lato"/>
              <a:buNone/>
              <a:defRPr sz="2800">
                <a:latin typeface="Lato"/>
                <a:ea typeface="Lato"/>
                <a:cs typeface="Lato"/>
                <a:sym typeface="Lato"/>
              </a:defRPr>
            </a:lvl3pPr>
            <a:lvl4pPr lvl="3" algn="ctr" rtl="0">
              <a:lnSpc>
                <a:spcPct val="100000"/>
              </a:lnSpc>
              <a:spcBef>
                <a:spcPts val="0"/>
              </a:spcBef>
              <a:spcAft>
                <a:spcPts val="0"/>
              </a:spcAft>
              <a:buSzPts val="2800"/>
              <a:buFont typeface="Lato"/>
              <a:buNone/>
              <a:defRPr sz="2800">
                <a:latin typeface="Lato"/>
                <a:ea typeface="Lato"/>
                <a:cs typeface="Lato"/>
                <a:sym typeface="Lato"/>
              </a:defRPr>
            </a:lvl4pPr>
            <a:lvl5pPr lvl="4" algn="ctr" rtl="0">
              <a:lnSpc>
                <a:spcPct val="100000"/>
              </a:lnSpc>
              <a:spcBef>
                <a:spcPts val="0"/>
              </a:spcBef>
              <a:spcAft>
                <a:spcPts val="0"/>
              </a:spcAft>
              <a:buSzPts val="2800"/>
              <a:buFont typeface="Lato"/>
              <a:buNone/>
              <a:defRPr sz="2800">
                <a:latin typeface="Lato"/>
                <a:ea typeface="Lato"/>
                <a:cs typeface="Lato"/>
                <a:sym typeface="Lato"/>
              </a:defRPr>
            </a:lvl5pPr>
            <a:lvl6pPr lvl="5" algn="ctr" rtl="0">
              <a:lnSpc>
                <a:spcPct val="100000"/>
              </a:lnSpc>
              <a:spcBef>
                <a:spcPts val="0"/>
              </a:spcBef>
              <a:spcAft>
                <a:spcPts val="0"/>
              </a:spcAft>
              <a:buSzPts val="2800"/>
              <a:buFont typeface="Lato"/>
              <a:buNone/>
              <a:defRPr sz="2800">
                <a:latin typeface="Lato"/>
                <a:ea typeface="Lato"/>
                <a:cs typeface="Lato"/>
                <a:sym typeface="Lato"/>
              </a:defRPr>
            </a:lvl6pPr>
            <a:lvl7pPr lvl="6" algn="ctr" rtl="0">
              <a:lnSpc>
                <a:spcPct val="100000"/>
              </a:lnSpc>
              <a:spcBef>
                <a:spcPts val="0"/>
              </a:spcBef>
              <a:spcAft>
                <a:spcPts val="0"/>
              </a:spcAft>
              <a:buSzPts val="2800"/>
              <a:buFont typeface="Lato"/>
              <a:buNone/>
              <a:defRPr sz="2800">
                <a:latin typeface="Lato"/>
                <a:ea typeface="Lato"/>
                <a:cs typeface="Lato"/>
                <a:sym typeface="Lato"/>
              </a:defRPr>
            </a:lvl7pPr>
            <a:lvl8pPr lvl="7" algn="ctr" rtl="0">
              <a:lnSpc>
                <a:spcPct val="100000"/>
              </a:lnSpc>
              <a:spcBef>
                <a:spcPts val="0"/>
              </a:spcBef>
              <a:spcAft>
                <a:spcPts val="0"/>
              </a:spcAft>
              <a:buSzPts val="2800"/>
              <a:buFont typeface="Lato"/>
              <a:buNone/>
              <a:defRPr sz="2800">
                <a:latin typeface="Lato"/>
                <a:ea typeface="Lato"/>
                <a:cs typeface="Lato"/>
                <a:sym typeface="Lato"/>
              </a:defRPr>
            </a:lvl8pPr>
            <a:lvl9pPr lvl="8" algn="ctr" rtl="0">
              <a:lnSpc>
                <a:spcPct val="100000"/>
              </a:lnSpc>
              <a:spcBef>
                <a:spcPts val="0"/>
              </a:spcBef>
              <a:spcAft>
                <a:spcPts val="0"/>
              </a:spcAft>
              <a:buSzPts val="2800"/>
              <a:buFont typeface="Lato"/>
              <a:buNone/>
              <a:defRPr sz="2800">
                <a:latin typeface="Lato"/>
                <a:ea typeface="Lato"/>
                <a:cs typeface="Lato"/>
                <a:sym typeface="Lato"/>
              </a:defRPr>
            </a:lvl9pPr>
          </a:lstStyle>
          <a:p>
            <a:endParaRPr/>
          </a:p>
        </p:txBody>
      </p:sp>
      <p:sp>
        <p:nvSpPr>
          <p:cNvPr id="71" name="Google Shape;71;p13"/>
          <p:cNvSpPr txBox="1">
            <a:spLocks noGrp="1"/>
          </p:cNvSpPr>
          <p:nvPr>
            <p:ph type="title" idx="3" hasCustomPrompt="1"/>
          </p:nvPr>
        </p:nvSpPr>
        <p:spPr>
          <a:xfrm>
            <a:off x="4137614" y="1274738"/>
            <a:ext cx="867900" cy="471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400"/>
              <a:buNone/>
              <a:defRPr sz="24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2" name="Google Shape;72;p13"/>
          <p:cNvSpPr txBox="1">
            <a:spLocks noGrp="1"/>
          </p:cNvSpPr>
          <p:nvPr>
            <p:ph type="ctrTitle" idx="4"/>
          </p:nvPr>
        </p:nvSpPr>
        <p:spPr>
          <a:xfrm>
            <a:off x="3582338" y="1654000"/>
            <a:ext cx="20166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73" name="Google Shape;73;p13"/>
          <p:cNvSpPr txBox="1">
            <a:spLocks noGrp="1"/>
          </p:cNvSpPr>
          <p:nvPr>
            <p:ph type="subTitle" idx="5"/>
          </p:nvPr>
        </p:nvSpPr>
        <p:spPr>
          <a:xfrm>
            <a:off x="3648338" y="1908075"/>
            <a:ext cx="1884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2800"/>
              <a:buFont typeface="Lato"/>
              <a:buNone/>
              <a:defRPr sz="2800">
                <a:latin typeface="Lato"/>
                <a:ea typeface="Lato"/>
                <a:cs typeface="Lato"/>
                <a:sym typeface="Lato"/>
              </a:defRPr>
            </a:lvl2pPr>
            <a:lvl3pPr lvl="2" algn="ctr" rtl="0">
              <a:lnSpc>
                <a:spcPct val="100000"/>
              </a:lnSpc>
              <a:spcBef>
                <a:spcPts val="0"/>
              </a:spcBef>
              <a:spcAft>
                <a:spcPts val="0"/>
              </a:spcAft>
              <a:buSzPts val="2800"/>
              <a:buFont typeface="Lato"/>
              <a:buNone/>
              <a:defRPr sz="2800">
                <a:latin typeface="Lato"/>
                <a:ea typeface="Lato"/>
                <a:cs typeface="Lato"/>
                <a:sym typeface="Lato"/>
              </a:defRPr>
            </a:lvl3pPr>
            <a:lvl4pPr lvl="3" algn="ctr" rtl="0">
              <a:lnSpc>
                <a:spcPct val="100000"/>
              </a:lnSpc>
              <a:spcBef>
                <a:spcPts val="0"/>
              </a:spcBef>
              <a:spcAft>
                <a:spcPts val="0"/>
              </a:spcAft>
              <a:buSzPts val="2800"/>
              <a:buFont typeface="Lato"/>
              <a:buNone/>
              <a:defRPr sz="2800">
                <a:latin typeface="Lato"/>
                <a:ea typeface="Lato"/>
                <a:cs typeface="Lato"/>
                <a:sym typeface="Lato"/>
              </a:defRPr>
            </a:lvl4pPr>
            <a:lvl5pPr lvl="4" algn="ctr" rtl="0">
              <a:lnSpc>
                <a:spcPct val="100000"/>
              </a:lnSpc>
              <a:spcBef>
                <a:spcPts val="0"/>
              </a:spcBef>
              <a:spcAft>
                <a:spcPts val="0"/>
              </a:spcAft>
              <a:buSzPts val="2800"/>
              <a:buFont typeface="Lato"/>
              <a:buNone/>
              <a:defRPr sz="2800">
                <a:latin typeface="Lato"/>
                <a:ea typeface="Lato"/>
                <a:cs typeface="Lato"/>
                <a:sym typeface="Lato"/>
              </a:defRPr>
            </a:lvl5pPr>
            <a:lvl6pPr lvl="5" algn="ctr" rtl="0">
              <a:lnSpc>
                <a:spcPct val="100000"/>
              </a:lnSpc>
              <a:spcBef>
                <a:spcPts val="0"/>
              </a:spcBef>
              <a:spcAft>
                <a:spcPts val="0"/>
              </a:spcAft>
              <a:buSzPts val="2800"/>
              <a:buFont typeface="Lato"/>
              <a:buNone/>
              <a:defRPr sz="2800">
                <a:latin typeface="Lato"/>
                <a:ea typeface="Lato"/>
                <a:cs typeface="Lato"/>
                <a:sym typeface="Lato"/>
              </a:defRPr>
            </a:lvl6pPr>
            <a:lvl7pPr lvl="6" algn="ctr" rtl="0">
              <a:lnSpc>
                <a:spcPct val="100000"/>
              </a:lnSpc>
              <a:spcBef>
                <a:spcPts val="0"/>
              </a:spcBef>
              <a:spcAft>
                <a:spcPts val="0"/>
              </a:spcAft>
              <a:buSzPts val="2800"/>
              <a:buFont typeface="Lato"/>
              <a:buNone/>
              <a:defRPr sz="2800">
                <a:latin typeface="Lato"/>
                <a:ea typeface="Lato"/>
                <a:cs typeface="Lato"/>
                <a:sym typeface="Lato"/>
              </a:defRPr>
            </a:lvl7pPr>
            <a:lvl8pPr lvl="7" algn="ctr" rtl="0">
              <a:lnSpc>
                <a:spcPct val="100000"/>
              </a:lnSpc>
              <a:spcBef>
                <a:spcPts val="0"/>
              </a:spcBef>
              <a:spcAft>
                <a:spcPts val="0"/>
              </a:spcAft>
              <a:buSzPts val="2800"/>
              <a:buFont typeface="Lato"/>
              <a:buNone/>
              <a:defRPr sz="2800">
                <a:latin typeface="Lato"/>
                <a:ea typeface="Lato"/>
                <a:cs typeface="Lato"/>
                <a:sym typeface="Lato"/>
              </a:defRPr>
            </a:lvl8pPr>
            <a:lvl9pPr lvl="8" algn="ctr" rtl="0">
              <a:lnSpc>
                <a:spcPct val="100000"/>
              </a:lnSpc>
              <a:spcBef>
                <a:spcPts val="0"/>
              </a:spcBef>
              <a:spcAft>
                <a:spcPts val="0"/>
              </a:spcAft>
              <a:buSzPts val="2800"/>
              <a:buFont typeface="Lato"/>
              <a:buNone/>
              <a:defRPr sz="2800">
                <a:latin typeface="Lato"/>
                <a:ea typeface="Lato"/>
                <a:cs typeface="Lato"/>
                <a:sym typeface="Lato"/>
              </a:defRPr>
            </a:lvl9pPr>
          </a:lstStyle>
          <a:p>
            <a:endParaRPr/>
          </a:p>
        </p:txBody>
      </p:sp>
      <p:sp>
        <p:nvSpPr>
          <p:cNvPr id="74" name="Google Shape;74;p13"/>
          <p:cNvSpPr txBox="1">
            <a:spLocks noGrp="1"/>
          </p:cNvSpPr>
          <p:nvPr>
            <p:ph type="title" idx="6" hasCustomPrompt="1"/>
          </p:nvPr>
        </p:nvSpPr>
        <p:spPr>
          <a:xfrm>
            <a:off x="6454522" y="1274750"/>
            <a:ext cx="867900" cy="471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400"/>
              <a:buNone/>
              <a:defRPr sz="24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5" name="Google Shape;75;p13"/>
          <p:cNvSpPr txBox="1">
            <a:spLocks noGrp="1"/>
          </p:cNvSpPr>
          <p:nvPr>
            <p:ph type="ctrTitle" idx="7"/>
          </p:nvPr>
        </p:nvSpPr>
        <p:spPr>
          <a:xfrm>
            <a:off x="5880172" y="1654000"/>
            <a:ext cx="20166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76" name="Google Shape;76;p13"/>
          <p:cNvSpPr txBox="1">
            <a:spLocks noGrp="1"/>
          </p:cNvSpPr>
          <p:nvPr>
            <p:ph type="subTitle" idx="8"/>
          </p:nvPr>
        </p:nvSpPr>
        <p:spPr>
          <a:xfrm>
            <a:off x="5946172" y="1908077"/>
            <a:ext cx="1884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2800"/>
              <a:buFont typeface="Lato"/>
              <a:buNone/>
              <a:defRPr sz="2800">
                <a:latin typeface="Lato"/>
                <a:ea typeface="Lato"/>
                <a:cs typeface="Lato"/>
                <a:sym typeface="Lato"/>
              </a:defRPr>
            </a:lvl2pPr>
            <a:lvl3pPr lvl="2" algn="ctr" rtl="0">
              <a:lnSpc>
                <a:spcPct val="100000"/>
              </a:lnSpc>
              <a:spcBef>
                <a:spcPts val="0"/>
              </a:spcBef>
              <a:spcAft>
                <a:spcPts val="0"/>
              </a:spcAft>
              <a:buSzPts val="2800"/>
              <a:buFont typeface="Lato"/>
              <a:buNone/>
              <a:defRPr sz="2800">
                <a:latin typeface="Lato"/>
                <a:ea typeface="Lato"/>
                <a:cs typeface="Lato"/>
                <a:sym typeface="Lato"/>
              </a:defRPr>
            </a:lvl3pPr>
            <a:lvl4pPr lvl="3" algn="ctr" rtl="0">
              <a:lnSpc>
                <a:spcPct val="100000"/>
              </a:lnSpc>
              <a:spcBef>
                <a:spcPts val="0"/>
              </a:spcBef>
              <a:spcAft>
                <a:spcPts val="0"/>
              </a:spcAft>
              <a:buSzPts val="2800"/>
              <a:buFont typeface="Lato"/>
              <a:buNone/>
              <a:defRPr sz="2800">
                <a:latin typeface="Lato"/>
                <a:ea typeface="Lato"/>
                <a:cs typeface="Lato"/>
                <a:sym typeface="Lato"/>
              </a:defRPr>
            </a:lvl4pPr>
            <a:lvl5pPr lvl="4" algn="ctr" rtl="0">
              <a:lnSpc>
                <a:spcPct val="100000"/>
              </a:lnSpc>
              <a:spcBef>
                <a:spcPts val="0"/>
              </a:spcBef>
              <a:spcAft>
                <a:spcPts val="0"/>
              </a:spcAft>
              <a:buSzPts val="2800"/>
              <a:buFont typeface="Lato"/>
              <a:buNone/>
              <a:defRPr sz="2800">
                <a:latin typeface="Lato"/>
                <a:ea typeface="Lato"/>
                <a:cs typeface="Lato"/>
                <a:sym typeface="Lato"/>
              </a:defRPr>
            </a:lvl5pPr>
            <a:lvl6pPr lvl="5" algn="ctr" rtl="0">
              <a:lnSpc>
                <a:spcPct val="100000"/>
              </a:lnSpc>
              <a:spcBef>
                <a:spcPts val="0"/>
              </a:spcBef>
              <a:spcAft>
                <a:spcPts val="0"/>
              </a:spcAft>
              <a:buSzPts val="2800"/>
              <a:buFont typeface="Lato"/>
              <a:buNone/>
              <a:defRPr sz="2800">
                <a:latin typeface="Lato"/>
                <a:ea typeface="Lato"/>
                <a:cs typeface="Lato"/>
                <a:sym typeface="Lato"/>
              </a:defRPr>
            </a:lvl6pPr>
            <a:lvl7pPr lvl="6" algn="ctr" rtl="0">
              <a:lnSpc>
                <a:spcPct val="100000"/>
              </a:lnSpc>
              <a:spcBef>
                <a:spcPts val="0"/>
              </a:spcBef>
              <a:spcAft>
                <a:spcPts val="0"/>
              </a:spcAft>
              <a:buSzPts val="2800"/>
              <a:buFont typeface="Lato"/>
              <a:buNone/>
              <a:defRPr sz="2800">
                <a:latin typeface="Lato"/>
                <a:ea typeface="Lato"/>
                <a:cs typeface="Lato"/>
                <a:sym typeface="Lato"/>
              </a:defRPr>
            </a:lvl7pPr>
            <a:lvl8pPr lvl="7" algn="ctr" rtl="0">
              <a:lnSpc>
                <a:spcPct val="100000"/>
              </a:lnSpc>
              <a:spcBef>
                <a:spcPts val="0"/>
              </a:spcBef>
              <a:spcAft>
                <a:spcPts val="0"/>
              </a:spcAft>
              <a:buSzPts val="2800"/>
              <a:buFont typeface="Lato"/>
              <a:buNone/>
              <a:defRPr sz="2800">
                <a:latin typeface="Lato"/>
                <a:ea typeface="Lato"/>
                <a:cs typeface="Lato"/>
                <a:sym typeface="Lato"/>
              </a:defRPr>
            </a:lvl8pPr>
            <a:lvl9pPr lvl="8" algn="ctr" rtl="0">
              <a:lnSpc>
                <a:spcPct val="100000"/>
              </a:lnSpc>
              <a:spcBef>
                <a:spcPts val="0"/>
              </a:spcBef>
              <a:spcAft>
                <a:spcPts val="0"/>
              </a:spcAft>
              <a:buSzPts val="2800"/>
              <a:buFont typeface="Lato"/>
              <a:buNone/>
              <a:defRPr sz="2800">
                <a:latin typeface="Lato"/>
                <a:ea typeface="Lato"/>
                <a:cs typeface="Lato"/>
                <a:sym typeface="Lato"/>
              </a:defRPr>
            </a:lvl9pPr>
          </a:lstStyle>
          <a:p>
            <a:endParaRPr/>
          </a:p>
        </p:txBody>
      </p:sp>
      <p:sp>
        <p:nvSpPr>
          <p:cNvPr id="77" name="Google Shape;77;p13"/>
          <p:cNvSpPr txBox="1">
            <a:spLocks noGrp="1"/>
          </p:cNvSpPr>
          <p:nvPr>
            <p:ph type="title" idx="9" hasCustomPrompt="1"/>
          </p:nvPr>
        </p:nvSpPr>
        <p:spPr>
          <a:xfrm>
            <a:off x="1812750" y="3046713"/>
            <a:ext cx="867900" cy="471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400"/>
              <a:buNone/>
              <a:defRPr sz="24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8" name="Google Shape;78;p13"/>
          <p:cNvSpPr txBox="1">
            <a:spLocks noGrp="1"/>
          </p:cNvSpPr>
          <p:nvPr>
            <p:ph type="ctrTitle" idx="13"/>
          </p:nvPr>
        </p:nvSpPr>
        <p:spPr>
          <a:xfrm>
            <a:off x="1238400" y="3425975"/>
            <a:ext cx="20166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79" name="Google Shape;79;p13"/>
          <p:cNvSpPr txBox="1">
            <a:spLocks noGrp="1"/>
          </p:cNvSpPr>
          <p:nvPr>
            <p:ph type="subTitle" idx="14"/>
          </p:nvPr>
        </p:nvSpPr>
        <p:spPr>
          <a:xfrm>
            <a:off x="1304400" y="3680039"/>
            <a:ext cx="1884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2800"/>
              <a:buFont typeface="Lato"/>
              <a:buNone/>
              <a:defRPr sz="2800">
                <a:latin typeface="Lato"/>
                <a:ea typeface="Lato"/>
                <a:cs typeface="Lato"/>
                <a:sym typeface="Lato"/>
              </a:defRPr>
            </a:lvl2pPr>
            <a:lvl3pPr lvl="2" algn="ctr" rtl="0">
              <a:lnSpc>
                <a:spcPct val="100000"/>
              </a:lnSpc>
              <a:spcBef>
                <a:spcPts val="0"/>
              </a:spcBef>
              <a:spcAft>
                <a:spcPts val="0"/>
              </a:spcAft>
              <a:buSzPts val="2800"/>
              <a:buFont typeface="Lato"/>
              <a:buNone/>
              <a:defRPr sz="2800">
                <a:latin typeface="Lato"/>
                <a:ea typeface="Lato"/>
                <a:cs typeface="Lato"/>
                <a:sym typeface="Lato"/>
              </a:defRPr>
            </a:lvl3pPr>
            <a:lvl4pPr lvl="3" algn="ctr" rtl="0">
              <a:lnSpc>
                <a:spcPct val="100000"/>
              </a:lnSpc>
              <a:spcBef>
                <a:spcPts val="0"/>
              </a:spcBef>
              <a:spcAft>
                <a:spcPts val="0"/>
              </a:spcAft>
              <a:buSzPts val="2800"/>
              <a:buFont typeface="Lato"/>
              <a:buNone/>
              <a:defRPr sz="2800">
                <a:latin typeface="Lato"/>
                <a:ea typeface="Lato"/>
                <a:cs typeface="Lato"/>
                <a:sym typeface="Lato"/>
              </a:defRPr>
            </a:lvl4pPr>
            <a:lvl5pPr lvl="4" algn="ctr" rtl="0">
              <a:lnSpc>
                <a:spcPct val="100000"/>
              </a:lnSpc>
              <a:spcBef>
                <a:spcPts val="0"/>
              </a:spcBef>
              <a:spcAft>
                <a:spcPts val="0"/>
              </a:spcAft>
              <a:buSzPts val="2800"/>
              <a:buFont typeface="Lato"/>
              <a:buNone/>
              <a:defRPr sz="2800">
                <a:latin typeface="Lato"/>
                <a:ea typeface="Lato"/>
                <a:cs typeface="Lato"/>
                <a:sym typeface="Lato"/>
              </a:defRPr>
            </a:lvl5pPr>
            <a:lvl6pPr lvl="5" algn="ctr" rtl="0">
              <a:lnSpc>
                <a:spcPct val="100000"/>
              </a:lnSpc>
              <a:spcBef>
                <a:spcPts val="0"/>
              </a:spcBef>
              <a:spcAft>
                <a:spcPts val="0"/>
              </a:spcAft>
              <a:buSzPts val="2800"/>
              <a:buFont typeface="Lato"/>
              <a:buNone/>
              <a:defRPr sz="2800">
                <a:latin typeface="Lato"/>
                <a:ea typeface="Lato"/>
                <a:cs typeface="Lato"/>
                <a:sym typeface="Lato"/>
              </a:defRPr>
            </a:lvl6pPr>
            <a:lvl7pPr lvl="6" algn="ctr" rtl="0">
              <a:lnSpc>
                <a:spcPct val="100000"/>
              </a:lnSpc>
              <a:spcBef>
                <a:spcPts val="0"/>
              </a:spcBef>
              <a:spcAft>
                <a:spcPts val="0"/>
              </a:spcAft>
              <a:buSzPts val="2800"/>
              <a:buFont typeface="Lato"/>
              <a:buNone/>
              <a:defRPr sz="2800">
                <a:latin typeface="Lato"/>
                <a:ea typeface="Lato"/>
                <a:cs typeface="Lato"/>
                <a:sym typeface="Lato"/>
              </a:defRPr>
            </a:lvl7pPr>
            <a:lvl8pPr lvl="7" algn="ctr" rtl="0">
              <a:lnSpc>
                <a:spcPct val="100000"/>
              </a:lnSpc>
              <a:spcBef>
                <a:spcPts val="0"/>
              </a:spcBef>
              <a:spcAft>
                <a:spcPts val="0"/>
              </a:spcAft>
              <a:buSzPts val="2800"/>
              <a:buFont typeface="Lato"/>
              <a:buNone/>
              <a:defRPr sz="2800">
                <a:latin typeface="Lato"/>
                <a:ea typeface="Lato"/>
                <a:cs typeface="Lato"/>
                <a:sym typeface="Lato"/>
              </a:defRPr>
            </a:lvl8pPr>
            <a:lvl9pPr lvl="8" algn="ctr" rtl="0">
              <a:lnSpc>
                <a:spcPct val="100000"/>
              </a:lnSpc>
              <a:spcBef>
                <a:spcPts val="0"/>
              </a:spcBef>
              <a:spcAft>
                <a:spcPts val="0"/>
              </a:spcAft>
              <a:buSzPts val="2800"/>
              <a:buFont typeface="Lato"/>
              <a:buNone/>
              <a:defRPr sz="2800">
                <a:latin typeface="Lato"/>
                <a:ea typeface="Lato"/>
                <a:cs typeface="Lato"/>
                <a:sym typeface="Lato"/>
              </a:defRPr>
            </a:lvl9pPr>
          </a:lstStyle>
          <a:p>
            <a:endParaRPr/>
          </a:p>
        </p:txBody>
      </p:sp>
      <p:sp>
        <p:nvSpPr>
          <p:cNvPr id="80" name="Google Shape;80;p13"/>
          <p:cNvSpPr txBox="1">
            <a:spLocks noGrp="1"/>
          </p:cNvSpPr>
          <p:nvPr>
            <p:ph type="title" idx="15" hasCustomPrompt="1"/>
          </p:nvPr>
        </p:nvSpPr>
        <p:spPr>
          <a:xfrm>
            <a:off x="4156688" y="3046725"/>
            <a:ext cx="867900" cy="471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400"/>
              <a:buNone/>
              <a:defRPr sz="24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1" name="Google Shape;81;p13"/>
          <p:cNvSpPr txBox="1">
            <a:spLocks noGrp="1"/>
          </p:cNvSpPr>
          <p:nvPr>
            <p:ph type="ctrTitle" idx="16"/>
          </p:nvPr>
        </p:nvSpPr>
        <p:spPr>
          <a:xfrm>
            <a:off x="3569622" y="3425975"/>
            <a:ext cx="20166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82" name="Google Shape;82;p13"/>
          <p:cNvSpPr txBox="1">
            <a:spLocks noGrp="1"/>
          </p:cNvSpPr>
          <p:nvPr>
            <p:ph type="subTitle" idx="17"/>
          </p:nvPr>
        </p:nvSpPr>
        <p:spPr>
          <a:xfrm>
            <a:off x="3648338" y="3680052"/>
            <a:ext cx="1884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2800"/>
              <a:buFont typeface="Lato"/>
              <a:buNone/>
              <a:defRPr sz="2800">
                <a:latin typeface="Lato"/>
                <a:ea typeface="Lato"/>
                <a:cs typeface="Lato"/>
                <a:sym typeface="Lato"/>
              </a:defRPr>
            </a:lvl2pPr>
            <a:lvl3pPr lvl="2" algn="ctr" rtl="0">
              <a:lnSpc>
                <a:spcPct val="100000"/>
              </a:lnSpc>
              <a:spcBef>
                <a:spcPts val="0"/>
              </a:spcBef>
              <a:spcAft>
                <a:spcPts val="0"/>
              </a:spcAft>
              <a:buSzPts val="2800"/>
              <a:buFont typeface="Lato"/>
              <a:buNone/>
              <a:defRPr sz="2800">
                <a:latin typeface="Lato"/>
                <a:ea typeface="Lato"/>
                <a:cs typeface="Lato"/>
                <a:sym typeface="Lato"/>
              </a:defRPr>
            </a:lvl3pPr>
            <a:lvl4pPr lvl="3" algn="ctr" rtl="0">
              <a:lnSpc>
                <a:spcPct val="100000"/>
              </a:lnSpc>
              <a:spcBef>
                <a:spcPts val="0"/>
              </a:spcBef>
              <a:spcAft>
                <a:spcPts val="0"/>
              </a:spcAft>
              <a:buSzPts val="2800"/>
              <a:buFont typeface="Lato"/>
              <a:buNone/>
              <a:defRPr sz="2800">
                <a:latin typeface="Lato"/>
                <a:ea typeface="Lato"/>
                <a:cs typeface="Lato"/>
                <a:sym typeface="Lato"/>
              </a:defRPr>
            </a:lvl4pPr>
            <a:lvl5pPr lvl="4" algn="ctr" rtl="0">
              <a:lnSpc>
                <a:spcPct val="100000"/>
              </a:lnSpc>
              <a:spcBef>
                <a:spcPts val="0"/>
              </a:spcBef>
              <a:spcAft>
                <a:spcPts val="0"/>
              </a:spcAft>
              <a:buSzPts val="2800"/>
              <a:buFont typeface="Lato"/>
              <a:buNone/>
              <a:defRPr sz="2800">
                <a:latin typeface="Lato"/>
                <a:ea typeface="Lato"/>
                <a:cs typeface="Lato"/>
                <a:sym typeface="Lato"/>
              </a:defRPr>
            </a:lvl5pPr>
            <a:lvl6pPr lvl="5" algn="ctr" rtl="0">
              <a:lnSpc>
                <a:spcPct val="100000"/>
              </a:lnSpc>
              <a:spcBef>
                <a:spcPts val="0"/>
              </a:spcBef>
              <a:spcAft>
                <a:spcPts val="0"/>
              </a:spcAft>
              <a:buSzPts val="2800"/>
              <a:buFont typeface="Lato"/>
              <a:buNone/>
              <a:defRPr sz="2800">
                <a:latin typeface="Lato"/>
                <a:ea typeface="Lato"/>
                <a:cs typeface="Lato"/>
                <a:sym typeface="Lato"/>
              </a:defRPr>
            </a:lvl6pPr>
            <a:lvl7pPr lvl="6" algn="ctr" rtl="0">
              <a:lnSpc>
                <a:spcPct val="100000"/>
              </a:lnSpc>
              <a:spcBef>
                <a:spcPts val="0"/>
              </a:spcBef>
              <a:spcAft>
                <a:spcPts val="0"/>
              </a:spcAft>
              <a:buSzPts val="2800"/>
              <a:buFont typeface="Lato"/>
              <a:buNone/>
              <a:defRPr sz="2800">
                <a:latin typeface="Lato"/>
                <a:ea typeface="Lato"/>
                <a:cs typeface="Lato"/>
                <a:sym typeface="Lato"/>
              </a:defRPr>
            </a:lvl7pPr>
            <a:lvl8pPr lvl="7" algn="ctr" rtl="0">
              <a:lnSpc>
                <a:spcPct val="100000"/>
              </a:lnSpc>
              <a:spcBef>
                <a:spcPts val="0"/>
              </a:spcBef>
              <a:spcAft>
                <a:spcPts val="0"/>
              </a:spcAft>
              <a:buSzPts val="2800"/>
              <a:buFont typeface="Lato"/>
              <a:buNone/>
              <a:defRPr sz="2800">
                <a:latin typeface="Lato"/>
                <a:ea typeface="Lato"/>
                <a:cs typeface="Lato"/>
                <a:sym typeface="Lato"/>
              </a:defRPr>
            </a:lvl8pPr>
            <a:lvl9pPr lvl="8" algn="ctr" rtl="0">
              <a:lnSpc>
                <a:spcPct val="100000"/>
              </a:lnSpc>
              <a:spcBef>
                <a:spcPts val="0"/>
              </a:spcBef>
              <a:spcAft>
                <a:spcPts val="0"/>
              </a:spcAft>
              <a:buSzPts val="2800"/>
              <a:buFont typeface="Lato"/>
              <a:buNone/>
              <a:defRPr sz="2800">
                <a:latin typeface="Lato"/>
                <a:ea typeface="Lato"/>
                <a:cs typeface="Lato"/>
                <a:sym typeface="Lato"/>
              </a:defRPr>
            </a:lvl9pPr>
          </a:lstStyle>
          <a:p>
            <a:endParaRPr/>
          </a:p>
        </p:txBody>
      </p:sp>
      <p:sp>
        <p:nvSpPr>
          <p:cNvPr id="83" name="Google Shape;83;p13"/>
          <p:cNvSpPr txBox="1">
            <a:spLocks noGrp="1"/>
          </p:cNvSpPr>
          <p:nvPr>
            <p:ph type="title" idx="18"/>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CUSTOM_16">
    <p:spTree>
      <p:nvGrpSpPr>
        <p:cNvPr id="1" name="Shape 84"/>
        <p:cNvGrpSpPr/>
        <p:nvPr/>
      </p:nvGrpSpPr>
      <p:grpSpPr>
        <a:xfrm>
          <a:off x="0" y="0"/>
          <a:ext cx="0" cy="0"/>
          <a:chOff x="0" y="0"/>
          <a:chExt cx="0" cy="0"/>
        </a:xfrm>
      </p:grpSpPr>
      <p:sp>
        <p:nvSpPr>
          <p:cNvPr id="85" name="Google Shape;85;p14"/>
          <p:cNvSpPr txBox="1">
            <a:spLocks noGrp="1"/>
          </p:cNvSpPr>
          <p:nvPr>
            <p:ph type="title" hasCustomPrompt="1"/>
          </p:nvPr>
        </p:nvSpPr>
        <p:spPr>
          <a:xfrm>
            <a:off x="1584150" y="1274750"/>
            <a:ext cx="867900" cy="471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400"/>
              <a:buNone/>
              <a:defRPr sz="24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6" name="Google Shape;86;p14"/>
          <p:cNvSpPr txBox="1">
            <a:spLocks noGrp="1"/>
          </p:cNvSpPr>
          <p:nvPr>
            <p:ph type="ctrTitle" idx="2"/>
          </p:nvPr>
        </p:nvSpPr>
        <p:spPr>
          <a:xfrm>
            <a:off x="1018350" y="1654000"/>
            <a:ext cx="19995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87" name="Google Shape;87;p14"/>
          <p:cNvSpPr txBox="1">
            <a:spLocks noGrp="1"/>
          </p:cNvSpPr>
          <p:nvPr>
            <p:ph type="subTitle" idx="1"/>
          </p:nvPr>
        </p:nvSpPr>
        <p:spPr>
          <a:xfrm>
            <a:off x="1009800" y="1908075"/>
            <a:ext cx="2016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2800"/>
              <a:buFont typeface="Lato"/>
              <a:buNone/>
              <a:defRPr sz="2800">
                <a:latin typeface="Lato"/>
                <a:ea typeface="Lato"/>
                <a:cs typeface="Lato"/>
                <a:sym typeface="Lato"/>
              </a:defRPr>
            </a:lvl2pPr>
            <a:lvl3pPr lvl="2" algn="ctr" rtl="0">
              <a:lnSpc>
                <a:spcPct val="100000"/>
              </a:lnSpc>
              <a:spcBef>
                <a:spcPts val="0"/>
              </a:spcBef>
              <a:spcAft>
                <a:spcPts val="0"/>
              </a:spcAft>
              <a:buSzPts val="2800"/>
              <a:buFont typeface="Lato"/>
              <a:buNone/>
              <a:defRPr sz="2800">
                <a:latin typeface="Lato"/>
                <a:ea typeface="Lato"/>
                <a:cs typeface="Lato"/>
                <a:sym typeface="Lato"/>
              </a:defRPr>
            </a:lvl3pPr>
            <a:lvl4pPr lvl="3" algn="ctr" rtl="0">
              <a:lnSpc>
                <a:spcPct val="100000"/>
              </a:lnSpc>
              <a:spcBef>
                <a:spcPts val="0"/>
              </a:spcBef>
              <a:spcAft>
                <a:spcPts val="0"/>
              </a:spcAft>
              <a:buSzPts val="2800"/>
              <a:buFont typeface="Lato"/>
              <a:buNone/>
              <a:defRPr sz="2800">
                <a:latin typeface="Lato"/>
                <a:ea typeface="Lato"/>
                <a:cs typeface="Lato"/>
                <a:sym typeface="Lato"/>
              </a:defRPr>
            </a:lvl4pPr>
            <a:lvl5pPr lvl="4" algn="ctr" rtl="0">
              <a:lnSpc>
                <a:spcPct val="100000"/>
              </a:lnSpc>
              <a:spcBef>
                <a:spcPts val="0"/>
              </a:spcBef>
              <a:spcAft>
                <a:spcPts val="0"/>
              </a:spcAft>
              <a:buSzPts val="2800"/>
              <a:buFont typeface="Lato"/>
              <a:buNone/>
              <a:defRPr sz="2800">
                <a:latin typeface="Lato"/>
                <a:ea typeface="Lato"/>
                <a:cs typeface="Lato"/>
                <a:sym typeface="Lato"/>
              </a:defRPr>
            </a:lvl5pPr>
            <a:lvl6pPr lvl="5" algn="ctr" rtl="0">
              <a:lnSpc>
                <a:spcPct val="100000"/>
              </a:lnSpc>
              <a:spcBef>
                <a:spcPts val="0"/>
              </a:spcBef>
              <a:spcAft>
                <a:spcPts val="0"/>
              </a:spcAft>
              <a:buSzPts val="2800"/>
              <a:buFont typeface="Lato"/>
              <a:buNone/>
              <a:defRPr sz="2800">
                <a:latin typeface="Lato"/>
                <a:ea typeface="Lato"/>
                <a:cs typeface="Lato"/>
                <a:sym typeface="Lato"/>
              </a:defRPr>
            </a:lvl6pPr>
            <a:lvl7pPr lvl="6" algn="ctr" rtl="0">
              <a:lnSpc>
                <a:spcPct val="100000"/>
              </a:lnSpc>
              <a:spcBef>
                <a:spcPts val="0"/>
              </a:spcBef>
              <a:spcAft>
                <a:spcPts val="0"/>
              </a:spcAft>
              <a:buSzPts val="2800"/>
              <a:buFont typeface="Lato"/>
              <a:buNone/>
              <a:defRPr sz="2800">
                <a:latin typeface="Lato"/>
                <a:ea typeface="Lato"/>
                <a:cs typeface="Lato"/>
                <a:sym typeface="Lato"/>
              </a:defRPr>
            </a:lvl7pPr>
            <a:lvl8pPr lvl="7" algn="ctr" rtl="0">
              <a:lnSpc>
                <a:spcPct val="100000"/>
              </a:lnSpc>
              <a:spcBef>
                <a:spcPts val="0"/>
              </a:spcBef>
              <a:spcAft>
                <a:spcPts val="0"/>
              </a:spcAft>
              <a:buSzPts val="2800"/>
              <a:buFont typeface="Lato"/>
              <a:buNone/>
              <a:defRPr sz="2800">
                <a:latin typeface="Lato"/>
                <a:ea typeface="Lato"/>
                <a:cs typeface="Lato"/>
                <a:sym typeface="Lato"/>
              </a:defRPr>
            </a:lvl8pPr>
            <a:lvl9pPr lvl="8" algn="ctr" rtl="0">
              <a:lnSpc>
                <a:spcPct val="100000"/>
              </a:lnSpc>
              <a:spcBef>
                <a:spcPts val="0"/>
              </a:spcBef>
              <a:spcAft>
                <a:spcPts val="0"/>
              </a:spcAft>
              <a:buSzPts val="2800"/>
              <a:buFont typeface="Lato"/>
              <a:buNone/>
              <a:defRPr sz="2800">
                <a:latin typeface="Lato"/>
                <a:ea typeface="Lato"/>
                <a:cs typeface="Lato"/>
                <a:sym typeface="Lato"/>
              </a:defRPr>
            </a:lvl9pPr>
          </a:lstStyle>
          <a:p>
            <a:endParaRPr/>
          </a:p>
        </p:txBody>
      </p:sp>
      <p:sp>
        <p:nvSpPr>
          <p:cNvPr id="88" name="Google Shape;88;p14"/>
          <p:cNvSpPr txBox="1">
            <a:spLocks noGrp="1"/>
          </p:cNvSpPr>
          <p:nvPr>
            <p:ph type="title" idx="3" hasCustomPrompt="1"/>
          </p:nvPr>
        </p:nvSpPr>
        <p:spPr>
          <a:xfrm>
            <a:off x="3909014" y="1274738"/>
            <a:ext cx="867900" cy="471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400"/>
              <a:buNone/>
              <a:defRPr sz="24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9" name="Google Shape;89;p14"/>
          <p:cNvSpPr txBox="1">
            <a:spLocks noGrp="1"/>
          </p:cNvSpPr>
          <p:nvPr>
            <p:ph type="ctrTitle" idx="4"/>
          </p:nvPr>
        </p:nvSpPr>
        <p:spPr>
          <a:xfrm>
            <a:off x="3353738" y="1654000"/>
            <a:ext cx="20166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90" name="Google Shape;90;p14"/>
          <p:cNvSpPr txBox="1">
            <a:spLocks noGrp="1"/>
          </p:cNvSpPr>
          <p:nvPr>
            <p:ph type="subTitle" idx="5"/>
          </p:nvPr>
        </p:nvSpPr>
        <p:spPr>
          <a:xfrm>
            <a:off x="3419738" y="1908075"/>
            <a:ext cx="1884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2800"/>
              <a:buFont typeface="Lato"/>
              <a:buNone/>
              <a:defRPr sz="2800">
                <a:latin typeface="Lato"/>
                <a:ea typeface="Lato"/>
                <a:cs typeface="Lato"/>
                <a:sym typeface="Lato"/>
              </a:defRPr>
            </a:lvl2pPr>
            <a:lvl3pPr lvl="2" algn="ctr" rtl="0">
              <a:lnSpc>
                <a:spcPct val="100000"/>
              </a:lnSpc>
              <a:spcBef>
                <a:spcPts val="0"/>
              </a:spcBef>
              <a:spcAft>
                <a:spcPts val="0"/>
              </a:spcAft>
              <a:buSzPts val="2800"/>
              <a:buFont typeface="Lato"/>
              <a:buNone/>
              <a:defRPr sz="2800">
                <a:latin typeface="Lato"/>
                <a:ea typeface="Lato"/>
                <a:cs typeface="Lato"/>
                <a:sym typeface="Lato"/>
              </a:defRPr>
            </a:lvl3pPr>
            <a:lvl4pPr lvl="3" algn="ctr" rtl="0">
              <a:lnSpc>
                <a:spcPct val="100000"/>
              </a:lnSpc>
              <a:spcBef>
                <a:spcPts val="0"/>
              </a:spcBef>
              <a:spcAft>
                <a:spcPts val="0"/>
              </a:spcAft>
              <a:buSzPts val="2800"/>
              <a:buFont typeface="Lato"/>
              <a:buNone/>
              <a:defRPr sz="2800">
                <a:latin typeface="Lato"/>
                <a:ea typeface="Lato"/>
                <a:cs typeface="Lato"/>
                <a:sym typeface="Lato"/>
              </a:defRPr>
            </a:lvl4pPr>
            <a:lvl5pPr lvl="4" algn="ctr" rtl="0">
              <a:lnSpc>
                <a:spcPct val="100000"/>
              </a:lnSpc>
              <a:spcBef>
                <a:spcPts val="0"/>
              </a:spcBef>
              <a:spcAft>
                <a:spcPts val="0"/>
              </a:spcAft>
              <a:buSzPts val="2800"/>
              <a:buFont typeface="Lato"/>
              <a:buNone/>
              <a:defRPr sz="2800">
                <a:latin typeface="Lato"/>
                <a:ea typeface="Lato"/>
                <a:cs typeface="Lato"/>
                <a:sym typeface="Lato"/>
              </a:defRPr>
            </a:lvl5pPr>
            <a:lvl6pPr lvl="5" algn="ctr" rtl="0">
              <a:lnSpc>
                <a:spcPct val="100000"/>
              </a:lnSpc>
              <a:spcBef>
                <a:spcPts val="0"/>
              </a:spcBef>
              <a:spcAft>
                <a:spcPts val="0"/>
              </a:spcAft>
              <a:buSzPts val="2800"/>
              <a:buFont typeface="Lato"/>
              <a:buNone/>
              <a:defRPr sz="2800">
                <a:latin typeface="Lato"/>
                <a:ea typeface="Lato"/>
                <a:cs typeface="Lato"/>
                <a:sym typeface="Lato"/>
              </a:defRPr>
            </a:lvl6pPr>
            <a:lvl7pPr lvl="6" algn="ctr" rtl="0">
              <a:lnSpc>
                <a:spcPct val="100000"/>
              </a:lnSpc>
              <a:spcBef>
                <a:spcPts val="0"/>
              </a:spcBef>
              <a:spcAft>
                <a:spcPts val="0"/>
              </a:spcAft>
              <a:buSzPts val="2800"/>
              <a:buFont typeface="Lato"/>
              <a:buNone/>
              <a:defRPr sz="2800">
                <a:latin typeface="Lato"/>
                <a:ea typeface="Lato"/>
                <a:cs typeface="Lato"/>
                <a:sym typeface="Lato"/>
              </a:defRPr>
            </a:lvl7pPr>
            <a:lvl8pPr lvl="7" algn="ctr" rtl="0">
              <a:lnSpc>
                <a:spcPct val="100000"/>
              </a:lnSpc>
              <a:spcBef>
                <a:spcPts val="0"/>
              </a:spcBef>
              <a:spcAft>
                <a:spcPts val="0"/>
              </a:spcAft>
              <a:buSzPts val="2800"/>
              <a:buFont typeface="Lato"/>
              <a:buNone/>
              <a:defRPr sz="2800">
                <a:latin typeface="Lato"/>
                <a:ea typeface="Lato"/>
                <a:cs typeface="Lato"/>
                <a:sym typeface="Lato"/>
              </a:defRPr>
            </a:lvl8pPr>
            <a:lvl9pPr lvl="8" algn="ctr" rtl="0">
              <a:lnSpc>
                <a:spcPct val="100000"/>
              </a:lnSpc>
              <a:spcBef>
                <a:spcPts val="0"/>
              </a:spcBef>
              <a:spcAft>
                <a:spcPts val="0"/>
              </a:spcAft>
              <a:buSzPts val="2800"/>
              <a:buFont typeface="Lato"/>
              <a:buNone/>
              <a:defRPr sz="2800">
                <a:latin typeface="Lato"/>
                <a:ea typeface="Lato"/>
                <a:cs typeface="Lato"/>
                <a:sym typeface="Lato"/>
              </a:defRPr>
            </a:lvl9pPr>
          </a:lstStyle>
          <a:p>
            <a:endParaRPr/>
          </a:p>
        </p:txBody>
      </p:sp>
      <p:sp>
        <p:nvSpPr>
          <p:cNvPr id="91" name="Google Shape;91;p14"/>
          <p:cNvSpPr txBox="1">
            <a:spLocks noGrp="1"/>
          </p:cNvSpPr>
          <p:nvPr>
            <p:ph type="title" idx="6" hasCustomPrompt="1"/>
          </p:nvPr>
        </p:nvSpPr>
        <p:spPr>
          <a:xfrm>
            <a:off x="1584150" y="3046713"/>
            <a:ext cx="867900" cy="471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400"/>
              <a:buNone/>
              <a:defRPr sz="24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2" name="Google Shape;92;p14"/>
          <p:cNvSpPr txBox="1">
            <a:spLocks noGrp="1"/>
          </p:cNvSpPr>
          <p:nvPr>
            <p:ph type="ctrTitle" idx="7"/>
          </p:nvPr>
        </p:nvSpPr>
        <p:spPr>
          <a:xfrm>
            <a:off x="1009800" y="3425975"/>
            <a:ext cx="20166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93" name="Google Shape;93;p14"/>
          <p:cNvSpPr txBox="1">
            <a:spLocks noGrp="1"/>
          </p:cNvSpPr>
          <p:nvPr>
            <p:ph type="subTitle" idx="8"/>
          </p:nvPr>
        </p:nvSpPr>
        <p:spPr>
          <a:xfrm>
            <a:off x="1075800" y="3680039"/>
            <a:ext cx="1884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2800"/>
              <a:buFont typeface="Lato"/>
              <a:buNone/>
              <a:defRPr sz="2800">
                <a:latin typeface="Lato"/>
                <a:ea typeface="Lato"/>
                <a:cs typeface="Lato"/>
                <a:sym typeface="Lato"/>
              </a:defRPr>
            </a:lvl2pPr>
            <a:lvl3pPr lvl="2" algn="ctr" rtl="0">
              <a:lnSpc>
                <a:spcPct val="100000"/>
              </a:lnSpc>
              <a:spcBef>
                <a:spcPts val="0"/>
              </a:spcBef>
              <a:spcAft>
                <a:spcPts val="0"/>
              </a:spcAft>
              <a:buSzPts val="2800"/>
              <a:buFont typeface="Lato"/>
              <a:buNone/>
              <a:defRPr sz="2800">
                <a:latin typeface="Lato"/>
                <a:ea typeface="Lato"/>
                <a:cs typeface="Lato"/>
                <a:sym typeface="Lato"/>
              </a:defRPr>
            </a:lvl3pPr>
            <a:lvl4pPr lvl="3" algn="ctr" rtl="0">
              <a:lnSpc>
                <a:spcPct val="100000"/>
              </a:lnSpc>
              <a:spcBef>
                <a:spcPts val="0"/>
              </a:spcBef>
              <a:spcAft>
                <a:spcPts val="0"/>
              </a:spcAft>
              <a:buSzPts val="2800"/>
              <a:buFont typeface="Lato"/>
              <a:buNone/>
              <a:defRPr sz="2800">
                <a:latin typeface="Lato"/>
                <a:ea typeface="Lato"/>
                <a:cs typeface="Lato"/>
                <a:sym typeface="Lato"/>
              </a:defRPr>
            </a:lvl4pPr>
            <a:lvl5pPr lvl="4" algn="ctr" rtl="0">
              <a:lnSpc>
                <a:spcPct val="100000"/>
              </a:lnSpc>
              <a:spcBef>
                <a:spcPts val="0"/>
              </a:spcBef>
              <a:spcAft>
                <a:spcPts val="0"/>
              </a:spcAft>
              <a:buSzPts val="2800"/>
              <a:buFont typeface="Lato"/>
              <a:buNone/>
              <a:defRPr sz="2800">
                <a:latin typeface="Lato"/>
                <a:ea typeface="Lato"/>
                <a:cs typeface="Lato"/>
                <a:sym typeface="Lato"/>
              </a:defRPr>
            </a:lvl5pPr>
            <a:lvl6pPr lvl="5" algn="ctr" rtl="0">
              <a:lnSpc>
                <a:spcPct val="100000"/>
              </a:lnSpc>
              <a:spcBef>
                <a:spcPts val="0"/>
              </a:spcBef>
              <a:spcAft>
                <a:spcPts val="0"/>
              </a:spcAft>
              <a:buSzPts val="2800"/>
              <a:buFont typeface="Lato"/>
              <a:buNone/>
              <a:defRPr sz="2800">
                <a:latin typeface="Lato"/>
                <a:ea typeface="Lato"/>
                <a:cs typeface="Lato"/>
                <a:sym typeface="Lato"/>
              </a:defRPr>
            </a:lvl6pPr>
            <a:lvl7pPr lvl="6" algn="ctr" rtl="0">
              <a:lnSpc>
                <a:spcPct val="100000"/>
              </a:lnSpc>
              <a:spcBef>
                <a:spcPts val="0"/>
              </a:spcBef>
              <a:spcAft>
                <a:spcPts val="0"/>
              </a:spcAft>
              <a:buSzPts val="2800"/>
              <a:buFont typeface="Lato"/>
              <a:buNone/>
              <a:defRPr sz="2800">
                <a:latin typeface="Lato"/>
                <a:ea typeface="Lato"/>
                <a:cs typeface="Lato"/>
                <a:sym typeface="Lato"/>
              </a:defRPr>
            </a:lvl7pPr>
            <a:lvl8pPr lvl="7" algn="ctr" rtl="0">
              <a:lnSpc>
                <a:spcPct val="100000"/>
              </a:lnSpc>
              <a:spcBef>
                <a:spcPts val="0"/>
              </a:spcBef>
              <a:spcAft>
                <a:spcPts val="0"/>
              </a:spcAft>
              <a:buSzPts val="2800"/>
              <a:buFont typeface="Lato"/>
              <a:buNone/>
              <a:defRPr sz="2800">
                <a:latin typeface="Lato"/>
                <a:ea typeface="Lato"/>
                <a:cs typeface="Lato"/>
                <a:sym typeface="Lato"/>
              </a:defRPr>
            </a:lvl8pPr>
            <a:lvl9pPr lvl="8" algn="ctr" rtl="0">
              <a:lnSpc>
                <a:spcPct val="100000"/>
              </a:lnSpc>
              <a:spcBef>
                <a:spcPts val="0"/>
              </a:spcBef>
              <a:spcAft>
                <a:spcPts val="0"/>
              </a:spcAft>
              <a:buSzPts val="2800"/>
              <a:buFont typeface="Lato"/>
              <a:buNone/>
              <a:defRPr sz="2800">
                <a:latin typeface="Lato"/>
                <a:ea typeface="Lato"/>
                <a:cs typeface="Lato"/>
                <a:sym typeface="Lato"/>
              </a:defRPr>
            </a:lvl9pPr>
          </a:lstStyle>
          <a:p>
            <a:endParaRPr/>
          </a:p>
        </p:txBody>
      </p:sp>
      <p:sp>
        <p:nvSpPr>
          <p:cNvPr id="94" name="Google Shape;94;p14"/>
          <p:cNvSpPr txBox="1">
            <a:spLocks noGrp="1"/>
          </p:cNvSpPr>
          <p:nvPr>
            <p:ph type="title" idx="9" hasCustomPrompt="1"/>
          </p:nvPr>
        </p:nvSpPr>
        <p:spPr>
          <a:xfrm>
            <a:off x="3928088" y="3046725"/>
            <a:ext cx="867900" cy="471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400"/>
              <a:buNone/>
              <a:defRPr sz="24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5" name="Google Shape;95;p14"/>
          <p:cNvSpPr txBox="1">
            <a:spLocks noGrp="1"/>
          </p:cNvSpPr>
          <p:nvPr>
            <p:ph type="ctrTitle" idx="13"/>
          </p:nvPr>
        </p:nvSpPr>
        <p:spPr>
          <a:xfrm>
            <a:off x="3341022" y="3425975"/>
            <a:ext cx="20166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96" name="Google Shape;96;p14"/>
          <p:cNvSpPr txBox="1">
            <a:spLocks noGrp="1"/>
          </p:cNvSpPr>
          <p:nvPr>
            <p:ph type="subTitle" idx="14"/>
          </p:nvPr>
        </p:nvSpPr>
        <p:spPr>
          <a:xfrm>
            <a:off x="3419738" y="3680052"/>
            <a:ext cx="1884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2800"/>
              <a:buFont typeface="Lato"/>
              <a:buNone/>
              <a:defRPr sz="2800">
                <a:latin typeface="Lato"/>
                <a:ea typeface="Lato"/>
                <a:cs typeface="Lato"/>
                <a:sym typeface="Lato"/>
              </a:defRPr>
            </a:lvl2pPr>
            <a:lvl3pPr lvl="2" algn="ctr" rtl="0">
              <a:lnSpc>
                <a:spcPct val="100000"/>
              </a:lnSpc>
              <a:spcBef>
                <a:spcPts val="0"/>
              </a:spcBef>
              <a:spcAft>
                <a:spcPts val="0"/>
              </a:spcAft>
              <a:buSzPts val="2800"/>
              <a:buFont typeface="Lato"/>
              <a:buNone/>
              <a:defRPr sz="2800">
                <a:latin typeface="Lato"/>
                <a:ea typeface="Lato"/>
                <a:cs typeface="Lato"/>
                <a:sym typeface="Lato"/>
              </a:defRPr>
            </a:lvl3pPr>
            <a:lvl4pPr lvl="3" algn="ctr" rtl="0">
              <a:lnSpc>
                <a:spcPct val="100000"/>
              </a:lnSpc>
              <a:spcBef>
                <a:spcPts val="0"/>
              </a:spcBef>
              <a:spcAft>
                <a:spcPts val="0"/>
              </a:spcAft>
              <a:buSzPts val="2800"/>
              <a:buFont typeface="Lato"/>
              <a:buNone/>
              <a:defRPr sz="2800">
                <a:latin typeface="Lato"/>
                <a:ea typeface="Lato"/>
                <a:cs typeface="Lato"/>
                <a:sym typeface="Lato"/>
              </a:defRPr>
            </a:lvl4pPr>
            <a:lvl5pPr lvl="4" algn="ctr" rtl="0">
              <a:lnSpc>
                <a:spcPct val="100000"/>
              </a:lnSpc>
              <a:spcBef>
                <a:spcPts val="0"/>
              </a:spcBef>
              <a:spcAft>
                <a:spcPts val="0"/>
              </a:spcAft>
              <a:buSzPts val="2800"/>
              <a:buFont typeface="Lato"/>
              <a:buNone/>
              <a:defRPr sz="2800">
                <a:latin typeface="Lato"/>
                <a:ea typeface="Lato"/>
                <a:cs typeface="Lato"/>
                <a:sym typeface="Lato"/>
              </a:defRPr>
            </a:lvl5pPr>
            <a:lvl6pPr lvl="5" algn="ctr" rtl="0">
              <a:lnSpc>
                <a:spcPct val="100000"/>
              </a:lnSpc>
              <a:spcBef>
                <a:spcPts val="0"/>
              </a:spcBef>
              <a:spcAft>
                <a:spcPts val="0"/>
              </a:spcAft>
              <a:buSzPts val="2800"/>
              <a:buFont typeface="Lato"/>
              <a:buNone/>
              <a:defRPr sz="2800">
                <a:latin typeface="Lato"/>
                <a:ea typeface="Lato"/>
                <a:cs typeface="Lato"/>
                <a:sym typeface="Lato"/>
              </a:defRPr>
            </a:lvl6pPr>
            <a:lvl7pPr lvl="6" algn="ctr" rtl="0">
              <a:lnSpc>
                <a:spcPct val="100000"/>
              </a:lnSpc>
              <a:spcBef>
                <a:spcPts val="0"/>
              </a:spcBef>
              <a:spcAft>
                <a:spcPts val="0"/>
              </a:spcAft>
              <a:buSzPts val="2800"/>
              <a:buFont typeface="Lato"/>
              <a:buNone/>
              <a:defRPr sz="2800">
                <a:latin typeface="Lato"/>
                <a:ea typeface="Lato"/>
                <a:cs typeface="Lato"/>
                <a:sym typeface="Lato"/>
              </a:defRPr>
            </a:lvl7pPr>
            <a:lvl8pPr lvl="7" algn="ctr" rtl="0">
              <a:lnSpc>
                <a:spcPct val="100000"/>
              </a:lnSpc>
              <a:spcBef>
                <a:spcPts val="0"/>
              </a:spcBef>
              <a:spcAft>
                <a:spcPts val="0"/>
              </a:spcAft>
              <a:buSzPts val="2800"/>
              <a:buFont typeface="Lato"/>
              <a:buNone/>
              <a:defRPr sz="2800">
                <a:latin typeface="Lato"/>
                <a:ea typeface="Lato"/>
                <a:cs typeface="Lato"/>
                <a:sym typeface="Lato"/>
              </a:defRPr>
            </a:lvl8pPr>
            <a:lvl9pPr lvl="8" algn="ctr" rtl="0">
              <a:lnSpc>
                <a:spcPct val="100000"/>
              </a:lnSpc>
              <a:spcBef>
                <a:spcPts val="0"/>
              </a:spcBef>
              <a:spcAft>
                <a:spcPts val="0"/>
              </a:spcAft>
              <a:buSzPts val="2800"/>
              <a:buFont typeface="Lato"/>
              <a:buNone/>
              <a:defRPr sz="2800">
                <a:latin typeface="Lato"/>
                <a:ea typeface="Lato"/>
                <a:cs typeface="Lato"/>
                <a:sym typeface="Lato"/>
              </a:defRPr>
            </a:lvl9pPr>
          </a:lstStyle>
          <a:p>
            <a:endParaRPr/>
          </a:p>
        </p:txBody>
      </p:sp>
      <p:sp>
        <p:nvSpPr>
          <p:cNvPr id="97" name="Google Shape;97;p14"/>
          <p:cNvSpPr txBox="1">
            <a:spLocks noGrp="1"/>
          </p:cNvSpPr>
          <p:nvPr>
            <p:ph type="title" idx="15"/>
          </p:nvPr>
        </p:nvSpPr>
        <p:spPr>
          <a:xfrm>
            <a:off x="1203900" y="433350"/>
            <a:ext cx="67362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8" name="Google Shape;98;p14"/>
          <p:cNvSpPr/>
          <p:nvPr/>
        </p:nvSpPr>
        <p:spPr>
          <a:xfrm rot="-6376467">
            <a:off x="4903927" y="607532"/>
            <a:ext cx="5630331" cy="4446596"/>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Font typeface="Merriweather Black"/>
              <a:buNone/>
              <a:defRPr sz="2800">
                <a:solidFill>
                  <a:schemeClr val="accent1"/>
                </a:solidFill>
                <a:latin typeface="Merriweather Black"/>
                <a:ea typeface="Merriweather Black"/>
                <a:cs typeface="Merriweather Black"/>
                <a:sym typeface="Merriweather Black"/>
              </a:defRPr>
            </a:lvl1pPr>
            <a:lvl2pPr lvl="1">
              <a:spcBef>
                <a:spcPts val="0"/>
              </a:spcBef>
              <a:spcAft>
                <a:spcPts val="0"/>
              </a:spcAft>
              <a:buClr>
                <a:schemeClr val="accent1"/>
              </a:buClr>
              <a:buSzPts val="2800"/>
              <a:buFont typeface="Merriweather Black"/>
              <a:buNone/>
              <a:defRPr sz="2800">
                <a:solidFill>
                  <a:schemeClr val="accent1"/>
                </a:solidFill>
                <a:latin typeface="Merriweather Black"/>
                <a:ea typeface="Merriweather Black"/>
                <a:cs typeface="Merriweather Black"/>
                <a:sym typeface="Merriweather Black"/>
              </a:defRPr>
            </a:lvl2pPr>
            <a:lvl3pPr lvl="2">
              <a:spcBef>
                <a:spcPts val="0"/>
              </a:spcBef>
              <a:spcAft>
                <a:spcPts val="0"/>
              </a:spcAft>
              <a:buClr>
                <a:schemeClr val="accent1"/>
              </a:buClr>
              <a:buSzPts val="2800"/>
              <a:buFont typeface="Merriweather Black"/>
              <a:buNone/>
              <a:defRPr sz="2800">
                <a:solidFill>
                  <a:schemeClr val="accent1"/>
                </a:solidFill>
                <a:latin typeface="Merriweather Black"/>
                <a:ea typeface="Merriweather Black"/>
                <a:cs typeface="Merriweather Black"/>
                <a:sym typeface="Merriweather Black"/>
              </a:defRPr>
            </a:lvl3pPr>
            <a:lvl4pPr lvl="3">
              <a:spcBef>
                <a:spcPts val="0"/>
              </a:spcBef>
              <a:spcAft>
                <a:spcPts val="0"/>
              </a:spcAft>
              <a:buClr>
                <a:schemeClr val="accent1"/>
              </a:buClr>
              <a:buSzPts val="2800"/>
              <a:buFont typeface="Merriweather Black"/>
              <a:buNone/>
              <a:defRPr sz="2800">
                <a:solidFill>
                  <a:schemeClr val="accent1"/>
                </a:solidFill>
                <a:latin typeface="Merriweather Black"/>
                <a:ea typeface="Merriweather Black"/>
                <a:cs typeface="Merriweather Black"/>
                <a:sym typeface="Merriweather Black"/>
              </a:defRPr>
            </a:lvl4pPr>
            <a:lvl5pPr lvl="4">
              <a:spcBef>
                <a:spcPts val="0"/>
              </a:spcBef>
              <a:spcAft>
                <a:spcPts val="0"/>
              </a:spcAft>
              <a:buClr>
                <a:schemeClr val="accent1"/>
              </a:buClr>
              <a:buSzPts val="2800"/>
              <a:buFont typeface="Merriweather Black"/>
              <a:buNone/>
              <a:defRPr sz="2800">
                <a:solidFill>
                  <a:schemeClr val="accent1"/>
                </a:solidFill>
                <a:latin typeface="Merriweather Black"/>
                <a:ea typeface="Merriweather Black"/>
                <a:cs typeface="Merriweather Black"/>
                <a:sym typeface="Merriweather Black"/>
              </a:defRPr>
            </a:lvl5pPr>
            <a:lvl6pPr lvl="5">
              <a:spcBef>
                <a:spcPts val="0"/>
              </a:spcBef>
              <a:spcAft>
                <a:spcPts val="0"/>
              </a:spcAft>
              <a:buClr>
                <a:schemeClr val="accent1"/>
              </a:buClr>
              <a:buSzPts val="2800"/>
              <a:buFont typeface="Merriweather Black"/>
              <a:buNone/>
              <a:defRPr sz="2800">
                <a:solidFill>
                  <a:schemeClr val="accent1"/>
                </a:solidFill>
                <a:latin typeface="Merriweather Black"/>
                <a:ea typeface="Merriweather Black"/>
                <a:cs typeface="Merriweather Black"/>
                <a:sym typeface="Merriweather Black"/>
              </a:defRPr>
            </a:lvl6pPr>
            <a:lvl7pPr lvl="6">
              <a:spcBef>
                <a:spcPts val="0"/>
              </a:spcBef>
              <a:spcAft>
                <a:spcPts val="0"/>
              </a:spcAft>
              <a:buClr>
                <a:schemeClr val="accent1"/>
              </a:buClr>
              <a:buSzPts val="2800"/>
              <a:buFont typeface="Merriweather Black"/>
              <a:buNone/>
              <a:defRPr sz="2800">
                <a:solidFill>
                  <a:schemeClr val="accent1"/>
                </a:solidFill>
                <a:latin typeface="Merriweather Black"/>
                <a:ea typeface="Merriweather Black"/>
                <a:cs typeface="Merriweather Black"/>
                <a:sym typeface="Merriweather Black"/>
              </a:defRPr>
            </a:lvl7pPr>
            <a:lvl8pPr lvl="7">
              <a:spcBef>
                <a:spcPts val="0"/>
              </a:spcBef>
              <a:spcAft>
                <a:spcPts val="0"/>
              </a:spcAft>
              <a:buClr>
                <a:schemeClr val="accent1"/>
              </a:buClr>
              <a:buSzPts val="2800"/>
              <a:buFont typeface="Merriweather Black"/>
              <a:buNone/>
              <a:defRPr sz="2800">
                <a:solidFill>
                  <a:schemeClr val="accent1"/>
                </a:solidFill>
                <a:latin typeface="Merriweather Black"/>
                <a:ea typeface="Merriweather Black"/>
                <a:cs typeface="Merriweather Black"/>
                <a:sym typeface="Merriweather Black"/>
              </a:defRPr>
            </a:lvl8pPr>
            <a:lvl9pPr lvl="8">
              <a:spcBef>
                <a:spcPts val="0"/>
              </a:spcBef>
              <a:spcAft>
                <a:spcPts val="0"/>
              </a:spcAft>
              <a:buClr>
                <a:schemeClr val="accent1"/>
              </a:buClr>
              <a:buSzPts val="2800"/>
              <a:buFont typeface="Merriweather Black"/>
              <a:buNone/>
              <a:defRPr sz="2800">
                <a:solidFill>
                  <a:schemeClr val="accent1"/>
                </a:solidFill>
                <a:latin typeface="Merriweather Black"/>
                <a:ea typeface="Merriweather Black"/>
                <a:cs typeface="Merriweather Black"/>
                <a:sym typeface="Merriweather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1"/>
              </a:buClr>
              <a:buSzPts val="1800"/>
              <a:buFont typeface="Lato Light"/>
              <a:buChar char="●"/>
              <a:defRPr sz="1800">
                <a:solidFill>
                  <a:schemeClr val="accent1"/>
                </a:solidFill>
                <a:latin typeface="Lato Light"/>
                <a:ea typeface="Lato Light"/>
                <a:cs typeface="Lato Light"/>
                <a:sym typeface="Lato Light"/>
              </a:defRPr>
            </a:lvl1pPr>
            <a:lvl2pPr marL="914400" lvl="1" indent="-317500">
              <a:lnSpc>
                <a:spcPct val="115000"/>
              </a:lnSpc>
              <a:spcBef>
                <a:spcPts val="0"/>
              </a:spcBef>
              <a:spcAft>
                <a:spcPts val="0"/>
              </a:spcAft>
              <a:buClr>
                <a:schemeClr val="accent1"/>
              </a:buClr>
              <a:buSzPts val="1400"/>
              <a:buFont typeface="Lato Light"/>
              <a:buChar char="○"/>
              <a:defRPr>
                <a:solidFill>
                  <a:schemeClr val="accent1"/>
                </a:solidFill>
                <a:latin typeface="Lato Light"/>
                <a:ea typeface="Lato Light"/>
                <a:cs typeface="Lato Light"/>
                <a:sym typeface="Lato Light"/>
              </a:defRPr>
            </a:lvl2pPr>
            <a:lvl3pPr marL="1371600" lvl="2" indent="-317500">
              <a:lnSpc>
                <a:spcPct val="115000"/>
              </a:lnSpc>
              <a:spcBef>
                <a:spcPts val="0"/>
              </a:spcBef>
              <a:spcAft>
                <a:spcPts val="0"/>
              </a:spcAft>
              <a:buClr>
                <a:schemeClr val="accent1"/>
              </a:buClr>
              <a:buSzPts val="1400"/>
              <a:buFont typeface="Lato Light"/>
              <a:buChar char="■"/>
              <a:defRPr>
                <a:solidFill>
                  <a:schemeClr val="accent1"/>
                </a:solidFill>
                <a:latin typeface="Lato Light"/>
                <a:ea typeface="Lato Light"/>
                <a:cs typeface="Lato Light"/>
                <a:sym typeface="Lato Light"/>
              </a:defRPr>
            </a:lvl3pPr>
            <a:lvl4pPr marL="1828800" lvl="3" indent="-317500">
              <a:lnSpc>
                <a:spcPct val="115000"/>
              </a:lnSpc>
              <a:spcBef>
                <a:spcPts val="0"/>
              </a:spcBef>
              <a:spcAft>
                <a:spcPts val="0"/>
              </a:spcAft>
              <a:buClr>
                <a:schemeClr val="accent1"/>
              </a:buClr>
              <a:buSzPts val="1400"/>
              <a:buFont typeface="Lato Light"/>
              <a:buChar char="●"/>
              <a:defRPr>
                <a:solidFill>
                  <a:schemeClr val="accent1"/>
                </a:solidFill>
                <a:latin typeface="Lato Light"/>
                <a:ea typeface="Lato Light"/>
                <a:cs typeface="Lato Light"/>
                <a:sym typeface="Lato Light"/>
              </a:defRPr>
            </a:lvl4pPr>
            <a:lvl5pPr marL="2286000" lvl="4" indent="-317500">
              <a:lnSpc>
                <a:spcPct val="115000"/>
              </a:lnSpc>
              <a:spcBef>
                <a:spcPts val="0"/>
              </a:spcBef>
              <a:spcAft>
                <a:spcPts val="0"/>
              </a:spcAft>
              <a:buClr>
                <a:schemeClr val="accent1"/>
              </a:buClr>
              <a:buSzPts val="1400"/>
              <a:buFont typeface="Lato Light"/>
              <a:buChar char="○"/>
              <a:defRPr>
                <a:solidFill>
                  <a:schemeClr val="accent1"/>
                </a:solidFill>
                <a:latin typeface="Lato Light"/>
                <a:ea typeface="Lato Light"/>
                <a:cs typeface="Lato Light"/>
                <a:sym typeface="Lato Light"/>
              </a:defRPr>
            </a:lvl5pPr>
            <a:lvl6pPr marL="2743200" lvl="5" indent="-317500">
              <a:lnSpc>
                <a:spcPct val="115000"/>
              </a:lnSpc>
              <a:spcBef>
                <a:spcPts val="0"/>
              </a:spcBef>
              <a:spcAft>
                <a:spcPts val="0"/>
              </a:spcAft>
              <a:buClr>
                <a:schemeClr val="accent1"/>
              </a:buClr>
              <a:buSzPts val="1400"/>
              <a:buFont typeface="Lato Light"/>
              <a:buChar char="■"/>
              <a:defRPr>
                <a:solidFill>
                  <a:schemeClr val="accent1"/>
                </a:solidFill>
                <a:latin typeface="Lato Light"/>
                <a:ea typeface="Lato Light"/>
                <a:cs typeface="Lato Light"/>
                <a:sym typeface="Lato Light"/>
              </a:defRPr>
            </a:lvl6pPr>
            <a:lvl7pPr marL="3200400" lvl="6" indent="-317500">
              <a:lnSpc>
                <a:spcPct val="115000"/>
              </a:lnSpc>
              <a:spcBef>
                <a:spcPts val="0"/>
              </a:spcBef>
              <a:spcAft>
                <a:spcPts val="0"/>
              </a:spcAft>
              <a:buClr>
                <a:schemeClr val="accent1"/>
              </a:buClr>
              <a:buSzPts val="1400"/>
              <a:buFont typeface="Lato Light"/>
              <a:buChar char="●"/>
              <a:defRPr>
                <a:solidFill>
                  <a:schemeClr val="accent1"/>
                </a:solidFill>
                <a:latin typeface="Lato Light"/>
                <a:ea typeface="Lato Light"/>
                <a:cs typeface="Lato Light"/>
                <a:sym typeface="Lato Light"/>
              </a:defRPr>
            </a:lvl7pPr>
            <a:lvl8pPr marL="3657600" lvl="7" indent="-317500">
              <a:lnSpc>
                <a:spcPct val="115000"/>
              </a:lnSpc>
              <a:spcBef>
                <a:spcPts val="0"/>
              </a:spcBef>
              <a:spcAft>
                <a:spcPts val="0"/>
              </a:spcAft>
              <a:buClr>
                <a:schemeClr val="accent1"/>
              </a:buClr>
              <a:buSzPts val="1400"/>
              <a:buFont typeface="Lato Light"/>
              <a:buChar char="○"/>
              <a:defRPr>
                <a:solidFill>
                  <a:schemeClr val="accent1"/>
                </a:solidFill>
                <a:latin typeface="Lato Light"/>
                <a:ea typeface="Lato Light"/>
                <a:cs typeface="Lato Light"/>
                <a:sym typeface="Lato Light"/>
              </a:defRPr>
            </a:lvl8pPr>
            <a:lvl9pPr marL="4114800" lvl="8" indent="-317500">
              <a:lnSpc>
                <a:spcPct val="115000"/>
              </a:lnSpc>
              <a:spcBef>
                <a:spcPts val="0"/>
              </a:spcBef>
              <a:spcAft>
                <a:spcPts val="0"/>
              </a:spcAft>
              <a:buClr>
                <a:schemeClr val="accent1"/>
              </a:buClr>
              <a:buSzPts val="1400"/>
              <a:buFont typeface="Lato Light"/>
              <a:buChar char="■"/>
              <a:defRPr>
                <a:solidFill>
                  <a:schemeClr val="accent1"/>
                </a:solidFill>
                <a:latin typeface="Lato Light"/>
                <a:ea typeface="Lato Light"/>
                <a:cs typeface="Lato Light"/>
                <a:sym typeface="Lato Ligh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3" r:id="rId30"/>
    <p:sldLayoutId id="2147483684" r:id="rId31"/>
    <p:sldLayoutId id="2147483686" r:id="rId32"/>
    <p:sldLayoutId id="2147483687" r:id="rId33"/>
    <p:sldLayoutId id="2147483689" r:id="rId34"/>
    <p:sldLayoutId id="2147483690" r:id="rId35"/>
    <p:sldLayoutId id="2147483691" r:id="rId36"/>
    <p:sldLayoutId id="2147483692" r:id="rId37"/>
    <p:sldLayoutId id="2147483693" r:id="rId38"/>
    <p:sldLayoutId id="2147483694" r:id="rId39"/>
    <p:sldLayoutId id="2147483696" r:id="rId4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7.gif"/><Relationship Id="rId5" Type="http://schemas.openxmlformats.org/officeDocument/2006/relationships/image" Target="../media/image6.gif"/><Relationship Id="rId4" Type="http://schemas.openxmlformats.org/officeDocument/2006/relationships/image" Target="../media/image5.gif"/></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hyperlink" Target="https://www.acog.org/clinical/clinical-guidance/practice-bulletin/articles/2017/07/breast-cancer-risk-assessment-and-screening-in-average-risk-women" TargetMode="External"/><Relationship Id="rId2" Type="http://schemas.openxmlformats.org/officeDocument/2006/relationships/notesSlide" Target="../notesSlides/notesSlide17.xml"/><Relationship Id="rId1" Type="http://schemas.openxmlformats.org/officeDocument/2006/relationships/slideLayout" Target="../slideLayouts/slideLayout35.xml"/><Relationship Id="rId4" Type="http://schemas.openxmlformats.org/officeDocument/2006/relationships/hyperlink" Target="https://www.ncbi.nlm.nih.gov/pmc/articles/PMC5176389/"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5"/>
          <p:cNvSpPr txBox="1">
            <a:spLocks noGrp="1"/>
          </p:cNvSpPr>
          <p:nvPr>
            <p:ph type="ctrTitle"/>
          </p:nvPr>
        </p:nvSpPr>
        <p:spPr>
          <a:xfrm>
            <a:off x="4922020" y="946710"/>
            <a:ext cx="3112800" cy="12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990"/>
              <a:buFont typeface="Arial"/>
              <a:buNone/>
            </a:pPr>
            <a:r>
              <a:rPr lang="en" sz="3600" dirty="0"/>
              <a:t>Breast Cancer Case</a:t>
            </a:r>
            <a:endParaRPr sz="3600" dirty="0"/>
          </a:p>
        </p:txBody>
      </p:sp>
      <p:grpSp>
        <p:nvGrpSpPr>
          <p:cNvPr id="356" name="Google Shape;356;p55"/>
          <p:cNvGrpSpPr/>
          <p:nvPr/>
        </p:nvGrpSpPr>
        <p:grpSpPr>
          <a:xfrm>
            <a:off x="1392875" y="-202129"/>
            <a:ext cx="3179118" cy="5547757"/>
            <a:chOff x="1392875" y="-202129"/>
            <a:chExt cx="3179118" cy="5547757"/>
          </a:xfrm>
        </p:grpSpPr>
        <p:sp>
          <p:nvSpPr>
            <p:cNvPr id="357" name="Google Shape;357;p55"/>
            <p:cNvSpPr/>
            <p:nvPr/>
          </p:nvSpPr>
          <p:spPr>
            <a:xfrm>
              <a:off x="3715175" y="2835550"/>
              <a:ext cx="95700" cy="118200"/>
            </a:xfrm>
            <a:prstGeom prst="rect">
              <a:avLst/>
            </a:prstGeom>
            <a:solidFill>
              <a:srgbClr val="F9CA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5"/>
            <p:cNvSpPr/>
            <p:nvPr/>
          </p:nvSpPr>
          <p:spPr>
            <a:xfrm>
              <a:off x="1392875" y="-85877"/>
              <a:ext cx="2843362" cy="4071061"/>
            </a:xfrm>
            <a:custGeom>
              <a:avLst/>
              <a:gdLst/>
              <a:ahLst/>
              <a:cxnLst/>
              <a:rect l="l" t="t" r="r" b="b"/>
              <a:pathLst>
                <a:path w="107398" h="153770" extrusionOk="0">
                  <a:moveTo>
                    <a:pt x="54846" y="1"/>
                  </a:moveTo>
                  <a:cubicBezTo>
                    <a:pt x="45770" y="1"/>
                    <a:pt x="37616" y="2951"/>
                    <a:pt x="34593" y="7177"/>
                  </a:cubicBezTo>
                  <a:cubicBezTo>
                    <a:pt x="34240" y="7671"/>
                    <a:pt x="33960" y="8178"/>
                    <a:pt x="33754" y="8702"/>
                  </a:cubicBezTo>
                  <a:cubicBezTo>
                    <a:pt x="33591" y="8751"/>
                    <a:pt x="33431" y="8802"/>
                    <a:pt x="33268" y="8852"/>
                  </a:cubicBezTo>
                  <a:cubicBezTo>
                    <a:pt x="11119" y="15885"/>
                    <a:pt x="14434" y="36743"/>
                    <a:pt x="11291" y="54877"/>
                  </a:cubicBezTo>
                  <a:cubicBezTo>
                    <a:pt x="8864" y="68867"/>
                    <a:pt x="12108" y="83204"/>
                    <a:pt x="11522" y="91255"/>
                  </a:cubicBezTo>
                  <a:cubicBezTo>
                    <a:pt x="11345" y="93719"/>
                    <a:pt x="10804" y="95596"/>
                    <a:pt x="9639" y="96695"/>
                  </a:cubicBezTo>
                  <a:cubicBezTo>
                    <a:pt x="9564" y="96766"/>
                    <a:pt x="9493" y="96837"/>
                    <a:pt x="9417" y="96913"/>
                  </a:cubicBezTo>
                  <a:cubicBezTo>
                    <a:pt x="7954" y="98362"/>
                    <a:pt x="6383" y="100646"/>
                    <a:pt x="4954" y="103400"/>
                  </a:cubicBezTo>
                  <a:cubicBezTo>
                    <a:pt x="3265" y="106673"/>
                    <a:pt x="1781" y="110608"/>
                    <a:pt x="951" y="114607"/>
                  </a:cubicBezTo>
                  <a:lnTo>
                    <a:pt x="951" y="114615"/>
                  </a:lnTo>
                  <a:cubicBezTo>
                    <a:pt x="893" y="114884"/>
                    <a:pt x="838" y="115156"/>
                    <a:pt x="792" y="115423"/>
                  </a:cubicBezTo>
                  <a:cubicBezTo>
                    <a:pt x="93" y="119200"/>
                    <a:pt x="1" y="122988"/>
                    <a:pt x="884" y="126283"/>
                  </a:cubicBezTo>
                  <a:cubicBezTo>
                    <a:pt x="1455" y="128399"/>
                    <a:pt x="2368" y="130071"/>
                    <a:pt x="3483" y="131442"/>
                  </a:cubicBezTo>
                  <a:lnTo>
                    <a:pt x="3705" y="131714"/>
                  </a:lnTo>
                  <a:cubicBezTo>
                    <a:pt x="7908" y="136664"/>
                    <a:pt x="14615" y="137666"/>
                    <a:pt x="15830" y="142434"/>
                  </a:cubicBezTo>
                  <a:cubicBezTo>
                    <a:pt x="16416" y="144736"/>
                    <a:pt x="17972" y="146617"/>
                    <a:pt x="20138" y="148130"/>
                  </a:cubicBezTo>
                  <a:lnTo>
                    <a:pt x="20398" y="148311"/>
                  </a:lnTo>
                  <a:cubicBezTo>
                    <a:pt x="22623" y="149806"/>
                    <a:pt x="25461" y="150942"/>
                    <a:pt x="28550" y="151776"/>
                  </a:cubicBezTo>
                  <a:lnTo>
                    <a:pt x="28768" y="151839"/>
                  </a:lnTo>
                  <a:cubicBezTo>
                    <a:pt x="32715" y="152882"/>
                    <a:pt x="37057" y="153448"/>
                    <a:pt x="41059" y="153663"/>
                  </a:cubicBezTo>
                  <a:lnTo>
                    <a:pt x="41264" y="153675"/>
                  </a:lnTo>
                  <a:cubicBezTo>
                    <a:pt x="42530" y="153739"/>
                    <a:pt x="43761" y="153769"/>
                    <a:pt x="44933" y="153769"/>
                  </a:cubicBezTo>
                  <a:cubicBezTo>
                    <a:pt x="46428" y="153769"/>
                    <a:pt x="47828" y="153720"/>
                    <a:pt x="49085" y="153629"/>
                  </a:cubicBezTo>
                  <a:cubicBezTo>
                    <a:pt x="59496" y="152874"/>
                    <a:pt x="82402" y="153154"/>
                    <a:pt x="90856" y="151496"/>
                  </a:cubicBezTo>
                  <a:cubicBezTo>
                    <a:pt x="99309" y="149831"/>
                    <a:pt x="99992" y="143642"/>
                    <a:pt x="104632" y="141076"/>
                  </a:cubicBezTo>
                  <a:cubicBezTo>
                    <a:pt x="105570" y="140556"/>
                    <a:pt x="106245" y="139484"/>
                    <a:pt x="106664" y="138029"/>
                  </a:cubicBezTo>
                  <a:cubicBezTo>
                    <a:pt x="106836" y="137448"/>
                    <a:pt x="106962" y="136802"/>
                    <a:pt x="107050" y="136106"/>
                  </a:cubicBezTo>
                  <a:cubicBezTo>
                    <a:pt x="107397" y="133399"/>
                    <a:pt x="107138" y="129929"/>
                    <a:pt x="106312" y="126346"/>
                  </a:cubicBezTo>
                  <a:cubicBezTo>
                    <a:pt x="105266" y="121777"/>
                    <a:pt x="103303" y="117030"/>
                    <a:pt x="100512" y="113450"/>
                  </a:cubicBezTo>
                  <a:cubicBezTo>
                    <a:pt x="93572" y="104544"/>
                    <a:pt x="92817" y="70879"/>
                    <a:pt x="90701" y="60312"/>
                  </a:cubicBezTo>
                  <a:cubicBezTo>
                    <a:pt x="88593" y="49748"/>
                    <a:pt x="89075" y="31056"/>
                    <a:pt x="85885" y="22712"/>
                  </a:cubicBezTo>
                  <a:cubicBezTo>
                    <a:pt x="82567" y="14020"/>
                    <a:pt x="79528" y="5135"/>
                    <a:pt x="65191" y="1326"/>
                  </a:cubicBezTo>
                  <a:cubicBezTo>
                    <a:pt x="61761" y="413"/>
                    <a:pt x="58239" y="1"/>
                    <a:pt x="54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5"/>
            <p:cNvSpPr/>
            <p:nvPr/>
          </p:nvSpPr>
          <p:spPr>
            <a:xfrm>
              <a:off x="3102446" y="2036544"/>
              <a:ext cx="1458190" cy="1790134"/>
            </a:xfrm>
            <a:custGeom>
              <a:avLst/>
              <a:gdLst/>
              <a:ahLst/>
              <a:cxnLst/>
              <a:rect l="l" t="t" r="r" b="b"/>
              <a:pathLst>
                <a:path w="55078" h="67616" extrusionOk="0">
                  <a:moveTo>
                    <a:pt x="7459" y="0"/>
                  </a:moveTo>
                  <a:cubicBezTo>
                    <a:pt x="4544" y="0"/>
                    <a:pt x="1" y="4230"/>
                    <a:pt x="5352" y="13895"/>
                  </a:cubicBezTo>
                  <a:cubicBezTo>
                    <a:pt x="10875" y="23883"/>
                    <a:pt x="29077" y="59591"/>
                    <a:pt x="40396" y="66147"/>
                  </a:cubicBezTo>
                  <a:cubicBezTo>
                    <a:pt x="42095" y="67132"/>
                    <a:pt x="44299" y="67616"/>
                    <a:pt x="46473" y="67616"/>
                  </a:cubicBezTo>
                  <a:cubicBezTo>
                    <a:pt x="49811" y="67616"/>
                    <a:pt x="53078" y="66476"/>
                    <a:pt x="54340" y="64260"/>
                  </a:cubicBezTo>
                  <a:cubicBezTo>
                    <a:pt x="54918" y="63243"/>
                    <a:pt x="55078" y="62003"/>
                    <a:pt x="54628" y="60539"/>
                  </a:cubicBezTo>
                  <a:cubicBezTo>
                    <a:pt x="50777" y="48003"/>
                    <a:pt x="38429" y="29538"/>
                    <a:pt x="30294" y="17592"/>
                  </a:cubicBezTo>
                  <a:cubicBezTo>
                    <a:pt x="26440" y="11930"/>
                    <a:pt x="22858" y="8500"/>
                    <a:pt x="21587" y="7064"/>
                  </a:cubicBezTo>
                  <a:cubicBezTo>
                    <a:pt x="17329" y="2249"/>
                    <a:pt x="12615" y="767"/>
                    <a:pt x="9456" y="238"/>
                  </a:cubicBezTo>
                  <a:cubicBezTo>
                    <a:pt x="8816" y="131"/>
                    <a:pt x="8238" y="63"/>
                    <a:pt x="7740" y="14"/>
                  </a:cubicBezTo>
                  <a:cubicBezTo>
                    <a:pt x="7648" y="5"/>
                    <a:pt x="7555" y="0"/>
                    <a:pt x="7459"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5"/>
            <p:cNvSpPr/>
            <p:nvPr/>
          </p:nvSpPr>
          <p:spPr>
            <a:xfrm>
              <a:off x="3102446" y="2036544"/>
              <a:ext cx="1438652" cy="1790134"/>
            </a:xfrm>
            <a:custGeom>
              <a:avLst/>
              <a:gdLst/>
              <a:ahLst/>
              <a:cxnLst/>
              <a:rect l="l" t="t" r="r" b="b"/>
              <a:pathLst>
                <a:path w="54340" h="67616" extrusionOk="0">
                  <a:moveTo>
                    <a:pt x="7459" y="0"/>
                  </a:moveTo>
                  <a:cubicBezTo>
                    <a:pt x="4544" y="0"/>
                    <a:pt x="1" y="4230"/>
                    <a:pt x="5352" y="13895"/>
                  </a:cubicBezTo>
                  <a:cubicBezTo>
                    <a:pt x="10875" y="23883"/>
                    <a:pt x="29077" y="59591"/>
                    <a:pt x="40396" y="66147"/>
                  </a:cubicBezTo>
                  <a:cubicBezTo>
                    <a:pt x="42095" y="67132"/>
                    <a:pt x="44299" y="67616"/>
                    <a:pt x="46473" y="67616"/>
                  </a:cubicBezTo>
                  <a:cubicBezTo>
                    <a:pt x="49811" y="67616"/>
                    <a:pt x="53078" y="66476"/>
                    <a:pt x="54340" y="64260"/>
                  </a:cubicBezTo>
                  <a:cubicBezTo>
                    <a:pt x="53093" y="64206"/>
                    <a:pt x="51908" y="63988"/>
                    <a:pt x="50834" y="63554"/>
                  </a:cubicBezTo>
                  <a:cubicBezTo>
                    <a:pt x="43123" y="60447"/>
                    <a:pt x="16779" y="18780"/>
                    <a:pt x="9456" y="238"/>
                  </a:cubicBezTo>
                  <a:cubicBezTo>
                    <a:pt x="8816" y="131"/>
                    <a:pt x="8238" y="63"/>
                    <a:pt x="7740" y="14"/>
                  </a:cubicBezTo>
                  <a:cubicBezTo>
                    <a:pt x="7648" y="5"/>
                    <a:pt x="7555" y="0"/>
                    <a:pt x="7459" y="0"/>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5"/>
            <p:cNvSpPr/>
            <p:nvPr/>
          </p:nvSpPr>
          <p:spPr>
            <a:xfrm>
              <a:off x="1946547" y="1965353"/>
              <a:ext cx="1970852" cy="2737674"/>
            </a:xfrm>
            <a:custGeom>
              <a:avLst/>
              <a:gdLst/>
              <a:ahLst/>
              <a:cxnLst/>
              <a:rect l="l" t="t" r="r" b="b"/>
              <a:pathLst>
                <a:path w="74442" h="103406" extrusionOk="0">
                  <a:moveTo>
                    <a:pt x="30282" y="1"/>
                  </a:moveTo>
                  <a:cubicBezTo>
                    <a:pt x="14926" y="1"/>
                    <a:pt x="0" y="4329"/>
                    <a:pt x="399" y="18106"/>
                  </a:cubicBezTo>
                  <a:cubicBezTo>
                    <a:pt x="1091" y="41979"/>
                    <a:pt x="27386" y="62740"/>
                    <a:pt x="20467" y="101144"/>
                  </a:cubicBezTo>
                  <a:cubicBezTo>
                    <a:pt x="27211" y="102700"/>
                    <a:pt x="33589" y="103405"/>
                    <a:pt x="39665" y="103405"/>
                  </a:cubicBezTo>
                  <a:cubicBezTo>
                    <a:pt x="51302" y="103405"/>
                    <a:pt x="61827" y="100816"/>
                    <a:pt x="71673" y="96646"/>
                  </a:cubicBezTo>
                  <a:cubicBezTo>
                    <a:pt x="72365" y="89727"/>
                    <a:pt x="61293" y="64123"/>
                    <a:pt x="67867" y="53051"/>
                  </a:cubicBezTo>
                  <a:cubicBezTo>
                    <a:pt x="74441" y="41979"/>
                    <a:pt x="72711" y="11186"/>
                    <a:pt x="58872" y="4959"/>
                  </a:cubicBezTo>
                  <a:cubicBezTo>
                    <a:pt x="53019" y="2325"/>
                    <a:pt x="41535" y="1"/>
                    <a:pt x="302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5"/>
            <p:cNvSpPr/>
            <p:nvPr/>
          </p:nvSpPr>
          <p:spPr>
            <a:xfrm>
              <a:off x="2451849" y="2545447"/>
              <a:ext cx="1658553" cy="862688"/>
            </a:xfrm>
            <a:custGeom>
              <a:avLst/>
              <a:gdLst/>
              <a:ahLst/>
              <a:cxnLst/>
              <a:rect l="l" t="t" r="r" b="b"/>
              <a:pathLst>
                <a:path w="62646" h="32585" extrusionOk="0">
                  <a:moveTo>
                    <a:pt x="49689" y="0"/>
                  </a:moveTo>
                  <a:lnTo>
                    <a:pt x="5878" y="952"/>
                  </a:lnTo>
                  <a:cubicBezTo>
                    <a:pt x="3529" y="5222"/>
                    <a:pt x="2121" y="9034"/>
                    <a:pt x="1467" y="12411"/>
                  </a:cubicBezTo>
                  <a:cubicBezTo>
                    <a:pt x="0" y="19988"/>
                    <a:pt x="2328" y="25369"/>
                    <a:pt x="6397" y="28718"/>
                  </a:cubicBezTo>
                  <a:cubicBezTo>
                    <a:pt x="9797" y="31518"/>
                    <a:pt x="19265" y="32584"/>
                    <a:pt x="28922" y="32584"/>
                  </a:cubicBezTo>
                  <a:cubicBezTo>
                    <a:pt x="35973" y="32584"/>
                    <a:pt x="43125" y="32016"/>
                    <a:pt x="48089" y="31140"/>
                  </a:cubicBezTo>
                  <a:cubicBezTo>
                    <a:pt x="55240" y="29877"/>
                    <a:pt x="62645" y="25293"/>
                    <a:pt x="62535" y="17926"/>
                  </a:cubicBezTo>
                  <a:cubicBezTo>
                    <a:pt x="62469" y="13177"/>
                    <a:pt x="58104" y="6921"/>
                    <a:pt x="49689" y="0"/>
                  </a:cubicBezTo>
                  <a:close/>
                </a:path>
              </a:pathLst>
            </a:cu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5"/>
            <p:cNvSpPr/>
            <p:nvPr/>
          </p:nvSpPr>
          <p:spPr>
            <a:xfrm>
              <a:off x="2451849" y="2874028"/>
              <a:ext cx="1658553" cy="534107"/>
            </a:xfrm>
            <a:custGeom>
              <a:avLst/>
              <a:gdLst/>
              <a:ahLst/>
              <a:cxnLst/>
              <a:rect l="l" t="t" r="r" b="b"/>
              <a:pathLst>
                <a:path w="62646" h="20174" extrusionOk="0">
                  <a:moveTo>
                    <a:pt x="1467" y="0"/>
                  </a:moveTo>
                  <a:lnTo>
                    <a:pt x="1467" y="0"/>
                  </a:lnTo>
                  <a:cubicBezTo>
                    <a:pt x="0" y="7577"/>
                    <a:pt x="2328" y="12958"/>
                    <a:pt x="6397" y="16307"/>
                  </a:cubicBezTo>
                  <a:cubicBezTo>
                    <a:pt x="9797" y="19107"/>
                    <a:pt x="19265" y="20173"/>
                    <a:pt x="28922" y="20173"/>
                  </a:cubicBezTo>
                  <a:cubicBezTo>
                    <a:pt x="35973" y="20173"/>
                    <a:pt x="43125" y="19605"/>
                    <a:pt x="48089" y="18729"/>
                  </a:cubicBezTo>
                  <a:cubicBezTo>
                    <a:pt x="55240" y="17466"/>
                    <a:pt x="62645" y="12882"/>
                    <a:pt x="62535" y="5515"/>
                  </a:cubicBezTo>
                  <a:lnTo>
                    <a:pt x="62535" y="5515"/>
                  </a:lnTo>
                  <a:cubicBezTo>
                    <a:pt x="59434" y="10003"/>
                    <a:pt x="52663" y="14144"/>
                    <a:pt x="35098" y="14421"/>
                  </a:cubicBezTo>
                  <a:cubicBezTo>
                    <a:pt x="34216" y="14435"/>
                    <a:pt x="33358" y="14443"/>
                    <a:pt x="32523" y="14443"/>
                  </a:cubicBezTo>
                  <a:cubicBezTo>
                    <a:pt x="14291" y="14443"/>
                    <a:pt x="7028" y="11021"/>
                    <a:pt x="1467" y="0"/>
                  </a:cubicBezTo>
                  <a:close/>
                </a:path>
              </a:pathLst>
            </a:custGeom>
            <a:solidFill>
              <a:srgbClr val="32186B">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5"/>
            <p:cNvSpPr/>
            <p:nvPr/>
          </p:nvSpPr>
          <p:spPr>
            <a:xfrm>
              <a:off x="3052011" y="2630299"/>
              <a:ext cx="291199" cy="206214"/>
            </a:xfrm>
            <a:custGeom>
              <a:avLst/>
              <a:gdLst/>
              <a:ahLst/>
              <a:cxnLst/>
              <a:rect l="l" t="t" r="r" b="b"/>
              <a:pathLst>
                <a:path w="10999" h="7789" extrusionOk="0">
                  <a:moveTo>
                    <a:pt x="2336" y="0"/>
                  </a:moveTo>
                  <a:cubicBezTo>
                    <a:pt x="1615" y="0"/>
                    <a:pt x="837" y="64"/>
                    <a:pt x="1" y="206"/>
                  </a:cubicBezTo>
                  <a:cubicBezTo>
                    <a:pt x="1" y="206"/>
                    <a:pt x="6806" y="303"/>
                    <a:pt x="10911" y="7788"/>
                  </a:cubicBezTo>
                  <a:cubicBezTo>
                    <a:pt x="10998" y="5763"/>
                    <a:pt x="9697" y="3042"/>
                    <a:pt x="7875" y="1757"/>
                  </a:cubicBezTo>
                  <a:cubicBezTo>
                    <a:pt x="6695" y="786"/>
                    <a:pt x="4865" y="0"/>
                    <a:pt x="2336" y="0"/>
                  </a:cubicBezTo>
                  <a:close/>
                </a:path>
              </a:pathLst>
            </a:custGeom>
            <a:solidFill>
              <a:srgbClr val="32186B">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5"/>
            <p:cNvSpPr/>
            <p:nvPr/>
          </p:nvSpPr>
          <p:spPr>
            <a:xfrm>
              <a:off x="2465510" y="1684692"/>
              <a:ext cx="720173" cy="454893"/>
            </a:xfrm>
            <a:custGeom>
              <a:avLst/>
              <a:gdLst/>
              <a:ahLst/>
              <a:cxnLst/>
              <a:rect l="l" t="t" r="r" b="b"/>
              <a:pathLst>
                <a:path w="27202" h="17182" extrusionOk="0">
                  <a:moveTo>
                    <a:pt x="13449" y="0"/>
                  </a:moveTo>
                  <a:cubicBezTo>
                    <a:pt x="10591" y="0"/>
                    <a:pt x="7744" y="372"/>
                    <a:pt x="5535" y="1201"/>
                  </a:cubicBezTo>
                  <a:cubicBezTo>
                    <a:pt x="0" y="3277"/>
                    <a:pt x="2075" y="5135"/>
                    <a:pt x="1729" y="8249"/>
                  </a:cubicBezTo>
                  <a:cubicBezTo>
                    <a:pt x="1671" y="8774"/>
                    <a:pt x="1594" y="9245"/>
                    <a:pt x="1519" y="9678"/>
                  </a:cubicBezTo>
                  <a:cubicBezTo>
                    <a:pt x="1144" y="11809"/>
                    <a:pt x="803" y="12954"/>
                    <a:pt x="2940" y="14522"/>
                  </a:cubicBezTo>
                  <a:cubicBezTo>
                    <a:pt x="5327" y="16273"/>
                    <a:pt x="9994" y="17182"/>
                    <a:pt x="14516" y="17182"/>
                  </a:cubicBezTo>
                  <a:cubicBezTo>
                    <a:pt x="18930" y="17182"/>
                    <a:pt x="23204" y="16316"/>
                    <a:pt x="25084" y="14522"/>
                  </a:cubicBezTo>
                  <a:cubicBezTo>
                    <a:pt x="27201" y="12501"/>
                    <a:pt x="27043" y="10615"/>
                    <a:pt x="26565" y="8619"/>
                  </a:cubicBezTo>
                  <a:cubicBezTo>
                    <a:pt x="26243" y="7262"/>
                    <a:pt x="25776" y="5854"/>
                    <a:pt x="25776" y="4315"/>
                  </a:cubicBezTo>
                  <a:cubicBezTo>
                    <a:pt x="25776" y="1718"/>
                    <a:pt x="19589" y="0"/>
                    <a:pt x="134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5"/>
            <p:cNvSpPr/>
            <p:nvPr/>
          </p:nvSpPr>
          <p:spPr>
            <a:xfrm>
              <a:off x="2486743" y="1912853"/>
              <a:ext cx="698940" cy="226732"/>
            </a:xfrm>
            <a:custGeom>
              <a:avLst/>
              <a:gdLst/>
              <a:ahLst/>
              <a:cxnLst/>
              <a:rect l="l" t="t" r="r" b="b"/>
              <a:pathLst>
                <a:path w="26400" h="8564" extrusionOk="0">
                  <a:moveTo>
                    <a:pt x="25763" y="1"/>
                  </a:moveTo>
                  <a:lnTo>
                    <a:pt x="25763" y="1"/>
                  </a:lnTo>
                  <a:cubicBezTo>
                    <a:pt x="25679" y="175"/>
                    <a:pt x="25609" y="356"/>
                    <a:pt x="25552" y="541"/>
                  </a:cubicBezTo>
                  <a:cubicBezTo>
                    <a:pt x="24371" y="4222"/>
                    <a:pt x="20573" y="5883"/>
                    <a:pt x="14826" y="6052"/>
                  </a:cubicBezTo>
                  <a:cubicBezTo>
                    <a:pt x="14506" y="6062"/>
                    <a:pt x="14184" y="6067"/>
                    <a:pt x="13863" y="6067"/>
                  </a:cubicBezTo>
                  <a:cubicBezTo>
                    <a:pt x="8546" y="6067"/>
                    <a:pt x="3114" y="4739"/>
                    <a:pt x="717" y="1060"/>
                  </a:cubicBezTo>
                  <a:lnTo>
                    <a:pt x="717" y="1060"/>
                  </a:lnTo>
                  <a:cubicBezTo>
                    <a:pt x="342" y="3191"/>
                    <a:pt x="1" y="4336"/>
                    <a:pt x="2138" y="5904"/>
                  </a:cubicBezTo>
                  <a:cubicBezTo>
                    <a:pt x="4525" y="7655"/>
                    <a:pt x="9192" y="8564"/>
                    <a:pt x="13714" y="8564"/>
                  </a:cubicBezTo>
                  <a:cubicBezTo>
                    <a:pt x="18128" y="8564"/>
                    <a:pt x="22402" y="7698"/>
                    <a:pt x="24282" y="5904"/>
                  </a:cubicBezTo>
                  <a:cubicBezTo>
                    <a:pt x="26399" y="3883"/>
                    <a:pt x="26241" y="1997"/>
                    <a:pt x="25763" y="1"/>
                  </a:cubicBezTo>
                  <a:close/>
                </a:path>
              </a:pathLst>
            </a:custGeom>
            <a:solidFill>
              <a:srgbClr val="32186B">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5"/>
            <p:cNvSpPr/>
            <p:nvPr/>
          </p:nvSpPr>
          <p:spPr>
            <a:xfrm>
              <a:off x="2559364" y="1706613"/>
              <a:ext cx="532598" cy="116331"/>
            </a:xfrm>
            <a:custGeom>
              <a:avLst/>
              <a:gdLst/>
              <a:ahLst/>
              <a:cxnLst/>
              <a:rect l="l" t="t" r="r" b="b"/>
              <a:pathLst>
                <a:path w="20117" h="4394" extrusionOk="0">
                  <a:moveTo>
                    <a:pt x="10058" y="0"/>
                  </a:moveTo>
                  <a:cubicBezTo>
                    <a:pt x="6651" y="0"/>
                    <a:pt x="3638" y="374"/>
                    <a:pt x="1819" y="940"/>
                  </a:cubicBezTo>
                  <a:cubicBezTo>
                    <a:pt x="671" y="1296"/>
                    <a:pt x="0" y="1727"/>
                    <a:pt x="0" y="2197"/>
                  </a:cubicBezTo>
                  <a:cubicBezTo>
                    <a:pt x="0" y="2646"/>
                    <a:pt x="613" y="3061"/>
                    <a:pt x="1660" y="3403"/>
                  </a:cubicBezTo>
                  <a:cubicBezTo>
                    <a:pt x="3458" y="4003"/>
                    <a:pt x="6550" y="4393"/>
                    <a:pt x="10058" y="4393"/>
                  </a:cubicBezTo>
                  <a:cubicBezTo>
                    <a:pt x="13599" y="4393"/>
                    <a:pt x="16709" y="3995"/>
                    <a:pt x="18504" y="3391"/>
                  </a:cubicBezTo>
                  <a:cubicBezTo>
                    <a:pt x="19526" y="3048"/>
                    <a:pt x="20116" y="2637"/>
                    <a:pt x="20116" y="2197"/>
                  </a:cubicBezTo>
                  <a:cubicBezTo>
                    <a:pt x="20116" y="1702"/>
                    <a:pt x="19366" y="1245"/>
                    <a:pt x="18101" y="881"/>
                  </a:cubicBezTo>
                  <a:cubicBezTo>
                    <a:pt x="16266" y="344"/>
                    <a:pt x="13349" y="0"/>
                    <a:pt x="10058" y="0"/>
                  </a:cubicBezTo>
                  <a:close/>
                </a:path>
              </a:pathLst>
            </a:cu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5"/>
            <p:cNvSpPr/>
            <p:nvPr/>
          </p:nvSpPr>
          <p:spPr>
            <a:xfrm>
              <a:off x="2602650" y="1513425"/>
              <a:ext cx="446607" cy="309519"/>
            </a:xfrm>
            <a:custGeom>
              <a:avLst/>
              <a:gdLst/>
              <a:ahLst/>
              <a:cxnLst/>
              <a:rect l="l" t="t" r="r" b="b"/>
              <a:pathLst>
                <a:path w="16869" h="11691" extrusionOk="0">
                  <a:moveTo>
                    <a:pt x="0" y="1"/>
                  </a:moveTo>
                  <a:cubicBezTo>
                    <a:pt x="159" y="1053"/>
                    <a:pt x="264" y="2516"/>
                    <a:pt x="294" y="4163"/>
                  </a:cubicBezTo>
                  <a:cubicBezTo>
                    <a:pt x="314" y="5178"/>
                    <a:pt x="260" y="6740"/>
                    <a:pt x="184" y="8237"/>
                  </a:cubicBezTo>
                  <a:cubicBezTo>
                    <a:pt x="138" y="9125"/>
                    <a:pt x="80" y="9993"/>
                    <a:pt x="25" y="10700"/>
                  </a:cubicBezTo>
                  <a:cubicBezTo>
                    <a:pt x="1823" y="11300"/>
                    <a:pt x="4915" y="11690"/>
                    <a:pt x="8423" y="11690"/>
                  </a:cubicBezTo>
                  <a:cubicBezTo>
                    <a:pt x="11964" y="11690"/>
                    <a:pt x="15074" y="11292"/>
                    <a:pt x="16869" y="10688"/>
                  </a:cubicBezTo>
                  <a:cubicBezTo>
                    <a:pt x="16738" y="10076"/>
                    <a:pt x="16571" y="8983"/>
                    <a:pt x="16467" y="8178"/>
                  </a:cubicBezTo>
                  <a:cubicBezTo>
                    <a:pt x="16437" y="7909"/>
                    <a:pt x="16408" y="7675"/>
                    <a:pt x="16396" y="7499"/>
                  </a:cubicBezTo>
                  <a:cubicBezTo>
                    <a:pt x="16215" y="5362"/>
                    <a:pt x="16353" y="2775"/>
                    <a:pt x="16743" y="1287"/>
                  </a:cubicBezTo>
                  <a:lnTo>
                    <a:pt x="0" y="1"/>
                  </a:ln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5"/>
            <p:cNvSpPr/>
            <p:nvPr/>
          </p:nvSpPr>
          <p:spPr>
            <a:xfrm>
              <a:off x="2602598" y="1513504"/>
              <a:ext cx="443297" cy="199304"/>
            </a:xfrm>
            <a:custGeom>
              <a:avLst/>
              <a:gdLst/>
              <a:ahLst/>
              <a:cxnLst/>
              <a:rect l="l" t="t" r="r" b="b"/>
              <a:pathLst>
                <a:path w="16744" h="7528" extrusionOk="0">
                  <a:moveTo>
                    <a:pt x="0" y="0"/>
                  </a:moveTo>
                  <a:cubicBezTo>
                    <a:pt x="160" y="1050"/>
                    <a:pt x="264" y="2512"/>
                    <a:pt x="296" y="4161"/>
                  </a:cubicBezTo>
                  <a:cubicBezTo>
                    <a:pt x="4458" y="6962"/>
                    <a:pt x="10509" y="7528"/>
                    <a:pt x="14701" y="7528"/>
                  </a:cubicBezTo>
                  <a:cubicBezTo>
                    <a:pt x="15309" y="7528"/>
                    <a:pt x="15879" y="7516"/>
                    <a:pt x="16398" y="7497"/>
                  </a:cubicBezTo>
                  <a:cubicBezTo>
                    <a:pt x="16215" y="5359"/>
                    <a:pt x="16355" y="2772"/>
                    <a:pt x="16744" y="1283"/>
                  </a:cubicBezTo>
                  <a:lnTo>
                    <a:pt x="0" y="0"/>
                  </a:ln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5"/>
            <p:cNvSpPr/>
            <p:nvPr/>
          </p:nvSpPr>
          <p:spPr>
            <a:xfrm>
              <a:off x="2596349" y="590533"/>
              <a:ext cx="240102" cy="510464"/>
            </a:xfrm>
            <a:custGeom>
              <a:avLst/>
              <a:gdLst/>
              <a:ahLst/>
              <a:cxnLst/>
              <a:rect l="l" t="t" r="r" b="b"/>
              <a:pathLst>
                <a:path w="9069" h="19281" extrusionOk="0">
                  <a:moveTo>
                    <a:pt x="3505" y="1"/>
                  </a:moveTo>
                  <a:lnTo>
                    <a:pt x="1" y="11837"/>
                  </a:lnTo>
                  <a:cubicBezTo>
                    <a:pt x="878" y="16090"/>
                    <a:pt x="74" y="19001"/>
                    <a:pt x="1717" y="19260"/>
                  </a:cubicBezTo>
                  <a:cubicBezTo>
                    <a:pt x="1801" y="19274"/>
                    <a:pt x="1896" y="19281"/>
                    <a:pt x="2000" y="19281"/>
                  </a:cubicBezTo>
                  <a:cubicBezTo>
                    <a:pt x="3932" y="19281"/>
                    <a:pt x="9068" y="16744"/>
                    <a:pt x="8036" y="2551"/>
                  </a:cubicBezTo>
                  <a:lnTo>
                    <a:pt x="3505" y="1"/>
                  </a:lnTo>
                  <a:close/>
                </a:path>
              </a:pathLst>
            </a:custGeom>
            <a:solidFill>
              <a:srgbClr val="32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5"/>
            <p:cNvSpPr/>
            <p:nvPr/>
          </p:nvSpPr>
          <p:spPr>
            <a:xfrm>
              <a:off x="2905339" y="2966187"/>
              <a:ext cx="555048" cy="306369"/>
            </a:xfrm>
            <a:custGeom>
              <a:avLst/>
              <a:gdLst/>
              <a:ahLst/>
              <a:cxnLst/>
              <a:rect l="l" t="t" r="r" b="b"/>
              <a:pathLst>
                <a:path w="20965" h="11572" extrusionOk="0">
                  <a:moveTo>
                    <a:pt x="1129" y="1"/>
                  </a:moveTo>
                  <a:cubicBezTo>
                    <a:pt x="64" y="1"/>
                    <a:pt x="0" y="949"/>
                    <a:pt x="431" y="2054"/>
                  </a:cubicBezTo>
                  <a:cubicBezTo>
                    <a:pt x="854" y="3142"/>
                    <a:pt x="1761" y="4381"/>
                    <a:pt x="2660" y="4984"/>
                  </a:cubicBezTo>
                  <a:cubicBezTo>
                    <a:pt x="4533" y="6244"/>
                    <a:pt x="8345" y="7449"/>
                    <a:pt x="9025" y="9427"/>
                  </a:cubicBezTo>
                  <a:cubicBezTo>
                    <a:pt x="9152" y="9795"/>
                    <a:pt x="9680" y="10136"/>
                    <a:pt x="10445" y="10436"/>
                  </a:cubicBezTo>
                  <a:cubicBezTo>
                    <a:pt x="12207" y="11121"/>
                    <a:pt x="15226" y="11571"/>
                    <a:pt x="17500" y="11571"/>
                  </a:cubicBezTo>
                  <a:cubicBezTo>
                    <a:pt x="19528" y="11571"/>
                    <a:pt x="20964" y="11213"/>
                    <a:pt x="20390" y="10345"/>
                  </a:cubicBezTo>
                  <a:cubicBezTo>
                    <a:pt x="16240" y="4079"/>
                    <a:pt x="14602" y="3549"/>
                    <a:pt x="9303" y="2645"/>
                  </a:cubicBezTo>
                  <a:cubicBezTo>
                    <a:pt x="4009" y="1744"/>
                    <a:pt x="3918" y="332"/>
                    <a:pt x="1391" y="18"/>
                  </a:cubicBezTo>
                  <a:cubicBezTo>
                    <a:pt x="1298" y="6"/>
                    <a:pt x="1211" y="1"/>
                    <a:pt x="1129" y="1"/>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5"/>
            <p:cNvSpPr/>
            <p:nvPr/>
          </p:nvSpPr>
          <p:spPr>
            <a:xfrm>
              <a:off x="2916723" y="3020567"/>
              <a:ext cx="265147" cy="221913"/>
            </a:xfrm>
            <a:custGeom>
              <a:avLst/>
              <a:gdLst/>
              <a:ahLst/>
              <a:cxnLst/>
              <a:rect l="l" t="t" r="r" b="b"/>
              <a:pathLst>
                <a:path w="10015" h="8382" extrusionOk="0">
                  <a:moveTo>
                    <a:pt x="1" y="0"/>
                  </a:moveTo>
                  <a:lnTo>
                    <a:pt x="1" y="0"/>
                  </a:lnTo>
                  <a:cubicBezTo>
                    <a:pt x="424" y="1088"/>
                    <a:pt x="1331" y="2327"/>
                    <a:pt x="2230" y="2930"/>
                  </a:cubicBezTo>
                  <a:cubicBezTo>
                    <a:pt x="4103" y="4190"/>
                    <a:pt x="7915" y="5395"/>
                    <a:pt x="8595" y="7373"/>
                  </a:cubicBezTo>
                  <a:cubicBezTo>
                    <a:pt x="8722" y="7741"/>
                    <a:pt x="9250" y="8082"/>
                    <a:pt x="10015" y="8382"/>
                  </a:cubicBezTo>
                  <a:cubicBezTo>
                    <a:pt x="9958" y="7809"/>
                    <a:pt x="9713" y="7071"/>
                    <a:pt x="9115" y="6146"/>
                  </a:cubicBezTo>
                  <a:cubicBezTo>
                    <a:pt x="7576" y="3780"/>
                    <a:pt x="3425" y="3091"/>
                    <a:pt x="1" y="0"/>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5"/>
            <p:cNvSpPr/>
            <p:nvPr/>
          </p:nvSpPr>
          <p:spPr>
            <a:xfrm>
              <a:off x="2599076" y="3130783"/>
              <a:ext cx="1972917" cy="719246"/>
            </a:xfrm>
            <a:custGeom>
              <a:avLst/>
              <a:gdLst/>
              <a:ahLst/>
              <a:cxnLst/>
              <a:rect l="l" t="t" r="r" b="b"/>
              <a:pathLst>
                <a:path w="74520" h="27167" extrusionOk="0">
                  <a:moveTo>
                    <a:pt x="1712" y="0"/>
                  </a:moveTo>
                  <a:cubicBezTo>
                    <a:pt x="994" y="0"/>
                    <a:pt x="446" y="313"/>
                    <a:pt x="72" y="1118"/>
                  </a:cubicBezTo>
                  <a:cubicBezTo>
                    <a:pt x="25" y="1445"/>
                    <a:pt x="3" y="1776"/>
                    <a:pt x="5" y="2108"/>
                  </a:cubicBezTo>
                  <a:cubicBezTo>
                    <a:pt x="1" y="2476"/>
                    <a:pt x="24" y="2845"/>
                    <a:pt x="76" y="3209"/>
                  </a:cubicBezTo>
                  <a:cubicBezTo>
                    <a:pt x="207" y="4213"/>
                    <a:pt x="520" y="5216"/>
                    <a:pt x="994" y="6201"/>
                  </a:cubicBezTo>
                  <a:lnTo>
                    <a:pt x="996" y="6208"/>
                  </a:lnTo>
                  <a:cubicBezTo>
                    <a:pt x="1058" y="6339"/>
                    <a:pt x="1123" y="6469"/>
                    <a:pt x="1192" y="6597"/>
                  </a:cubicBezTo>
                  <a:cubicBezTo>
                    <a:pt x="1498" y="7173"/>
                    <a:pt x="1844" y="7727"/>
                    <a:pt x="2229" y="8255"/>
                  </a:cubicBezTo>
                  <a:cubicBezTo>
                    <a:pt x="3663" y="10250"/>
                    <a:pt x="5707" y="12103"/>
                    <a:pt x="8127" y="13648"/>
                  </a:cubicBezTo>
                  <a:cubicBezTo>
                    <a:pt x="13085" y="16815"/>
                    <a:pt x="14383" y="17253"/>
                    <a:pt x="28095" y="17424"/>
                  </a:cubicBezTo>
                  <a:cubicBezTo>
                    <a:pt x="41802" y="17593"/>
                    <a:pt x="46230" y="23735"/>
                    <a:pt x="58291" y="26633"/>
                  </a:cubicBezTo>
                  <a:cubicBezTo>
                    <a:pt x="59802" y="26997"/>
                    <a:pt x="61316" y="27167"/>
                    <a:pt x="62773" y="27167"/>
                  </a:cubicBezTo>
                  <a:cubicBezTo>
                    <a:pt x="66110" y="27167"/>
                    <a:pt x="69146" y="26275"/>
                    <a:pt x="71144" y="24777"/>
                  </a:cubicBezTo>
                  <a:cubicBezTo>
                    <a:pt x="72127" y="24048"/>
                    <a:pt x="72857" y="23171"/>
                    <a:pt x="73254" y="22183"/>
                  </a:cubicBezTo>
                  <a:cubicBezTo>
                    <a:pt x="74520" y="19039"/>
                    <a:pt x="71656" y="13534"/>
                    <a:pt x="66596" y="9650"/>
                  </a:cubicBezTo>
                  <a:cubicBezTo>
                    <a:pt x="59176" y="3954"/>
                    <a:pt x="41329" y="7557"/>
                    <a:pt x="29860" y="2930"/>
                  </a:cubicBezTo>
                  <a:cubicBezTo>
                    <a:pt x="28193" y="2257"/>
                    <a:pt x="26435" y="2014"/>
                    <a:pt x="24713" y="2014"/>
                  </a:cubicBezTo>
                  <a:cubicBezTo>
                    <a:pt x="20198" y="2014"/>
                    <a:pt x="15938" y="3689"/>
                    <a:pt x="14257" y="3689"/>
                  </a:cubicBezTo>
                  <a:cubicBezTo>
                    <a:pt x="14210" y="3689"/>
                    <a:pt x="14165" y="3688"/>
                    <a:pt x="14123" y="3686"/>
                  </a:cubicBezTo>
                  <a:cubicBezTo>
                    <a:pt x="8215" y="3320"/>
                    <a:pt x="4055" y="0"/>
                    <a:pt x="1712"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5"/>
            <p:cNvSpPr/>
            <p:nvPr/>
          </p:nvSpPr>
          <p:spPr>
            <a:xfrm>
              <a:off x="2686762" y="3048313"/>
              <a:ext cx="453781" cy="215401"/>
            </a:xfrm>
            <a:custGeom>
              <a:avLst/>
              <a:gdLst/>
              <a:ahLst/>
              <a:cxnLst/>
              <a:rect l="l" t="t" r="r" b="b"/>
              <a:pathLst>
                <a:path w="17140" h="8136" extrusionOk="0">
                  <a:moveTo>
                    <a:pt x="2507" y="1"/>
                  </a:moveTo>
                  <a:cubicBezTo>
                    <a:pt x="856" y="1"/>
                    <a:pt x="1" y="1422"/>
                    <a:pt x="1393" y="2435"/>
                  </a:cubicBezTo>
                  <a:cubicBezTo>
                    <a:pt x="3313" y="3831"/>
                    <a:pt x="10071" y="7485"/>
                    <a:pt x="12812" y="8135"/>
                  </a:cubicBezTo>
                  <a:cubicBezTo>
                    <a:pt x="14606" y="8128"/>
                    <a:pt x="16764" y="7190"/>
                    <a:pt x="17139" y="5669"/>
                  </a:cubicBezTo>
                  <a:cubicBezTo>
                    <a:pt x="10800" y="4077"/>
                    <a:pt x="6949" y="1949"/>
                    <a:pt x="4292" y="498"/>
                  </a:cubicBezTo>
                  <a:cubicBezTo>
                    <a:pt x="3647" y="147"/>
                    <a:pt x="3036" y="1"/>
                    <a:pt x="2507" y="1"/>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5"/>
            <p:cNvSpPr/>
            <p:nvPr/>
          </p:nvSpPr>
          <p:spPr>
            <a:xfrm>
              <a:off x="2625419" y="3295139"/>
              <a:ext cx="1857221" cy="554890"/>
            </a:xfrm>
            <a:custGeom>
              <a:avLst/>
              <a:gdLst/>
              <a:ahLst/>
              <a:cxnLst/>
              <a:rect l="l" t="t" r="r" b="b"/>
              <a:pathLst>
                <a:path w="70150" h="20959" extrusionOk="0">
                  <a:moveTo>
                    <a:pt x="1" y="0"/>
                  </a:moveTo>
                  <a:lnTo>
                    <a:pt x="1" y="0"/>
                  </a:lnTo>
                  <a:cubicBezTo>
                    <a:pt x="63" y="131"/>
                    <a:pt x="128" y="261"/>
                    <a:pt x="197" y="389"/>
                  </a:cubicBezTo>
                  <a:cubicBezTo>
                    <a:pt x="502" y="965"/>
                    <a:pt x="849" y="1519"/>
                    <a:pt x="1233" y="2047"/>
                  </a:cubicBezTo>
                  <a:cubicBezTo>
                    <a:pt x="2668" y="4042"/>
                    <a:pt x="4712" y="5895"/>
                    <a:pt x="7131" y="7440"/>
                  </a:cubicBezTo>
                  <a:cubicBezTo>
                    <a:pt x="12090" y="10607"/>
                    <a:pt x="13388" y="11045"/>
                    <a:pt x="27100" y="11216"/>
                  </a:cubicBezTo>
                  <a:cubicBezTo>
                    <a:pt x="40806" y="11385"/>
                    <a:pt x="45235" y="17527"/>
                    <a:pt x="57295" y="20425"/>
                  </a:cubicBezTo>
                  <a:cubicBezTo>
                    <a:pt x="58806" y="20789"/>
                    <a:pt x="60320" y="20959"/>
                    <a:pt x="61777" y="20959"/>
                  </a:cubicBezTo>
                  <a:cubicBezTo>
                    <a:pt x="65115" y="20959"/>
                    <a:pt x="68151" y="20067"/>
                    <a:pt x="70149" y="18569"/>
                  </a:cubicBezTo>
                  <a:lnTo>
                    <a:pt x="70149" y="18569"/>
                  </a:lnTo>
                  <a:cubicBezTo>
                    <a:pt x="68998" y="18702"/>
                    <a:pt x="67878" y="18764"/>
                    <a:pt x="66787" y="18764"/>
                  </a:cubicBezTo>
                  <a:cubicBezTo>
                    <a:pt x="53083" y="18764"/>
                    <a:pt x="43730" y="9040"/>
                    <a:pt x="30559" y="9040"/>
                  </a:cubicBezTo>
                  <a:cubicBezTo>
                    <a:pt x="30428" y="9040"/>
                    <a:pt x="30296" y="9041"/>
                    <a:pt x="30164" y="9043"/>
                  </a:cubicBezTo>
                  <a:cubicBezTo>
                    <a:pt x="29336" y="9055"/>
                    <a:pt x="28532" y="9062"/>
                    <a:pt x="27749" y="9062"/>
                  </a:cubicBezTo>
                  <a:cubicBezTo>
                    <a:pt x="14780" y="9062"/>
                    <a:pt x="7866" y="7280"/>
                    <a:pt x="1" y="0"/>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5"/>
            <p:cNvSpPr/>
            <p:nvPr/>
          </p:nvSpPr>
          <p:spPr>
            <a:xfrm>
              <a:off x="1956316" y="4111787"/>
              <a:ext cx="2308991" cy="1233841"/>
            </a:xfrm>
            <a:custGeom>
              <a:avLst/>
              <a:gdLst/>
              <a:ahLst/>
              <a:cxnLst/>
              <a:rect l="l" t="t" r="r" b="b"/>
              <a:pathLst>
                <a:path w="87214" h="46604" extrusionOk="0">
                  <a:moveTo>
                    <a:pt x="68191" y="0"/>
                  </a:moveTo>
                  <a:cubicBezTo>
                    <a:pt x="59880" y="2732"/>
                    <a:pt x="51506" y="4527"/>
                    <a:pt x="43008" y="4527"/>
                  </a:cubicBezTo>
                  <a:cubicBezTo>
                    <a:pt x="35727" y="4527"/>
                    <a:pt x="28356" y="3210"/>
                    <a:pt x="20855" y="34"/>
                  </a:cubicBezTo>
                  <a:cubicBezTo>
                    <a:pt x="18227" y="2298"/>
                    <a:pt x="15901" y="4799"/>
                    <a:pt x="13852" y="7435"/>
                  </a:cubicBezTo>
                  <a:cubicBezTo>
                    <a:pt x="3689" y="20482"/>
                    <a:pt x="201" y="36931"/>
                    <a:pt x="13" y="45141"/>
                  </a:cubicBezTo>
                  <a:cubicBezTo>
                    <a:pt x="1" y="45645"/>
                    <a:pt x="5" y="46135"/>
                    <a:pt x="22" y="46604"/>
                  </a:cubicBezTo>
                  <a:lnTo>
                    <a:pt x="87214" y="46604"/>
                  </a:lnTo>
                  <a:cubicBezTo>
                    <a:pt x="87214" y="46604"/>
                    <a:pt x="87214" y="22330"/>
                    <a:pt x="681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5"/>
            <p:cNvSpPr/>
            <p:nvPr/>
          </p:nvSpPr>
          <p:spPr>
            <a:xfrm>
              <a:off x="3620455" y="2684891"/>
              <a:ext cx="37489" cy="5507"/>
            </a:xfrm>
            <a:custGeom>
              <a:avLst/>
              <a:gdLst/>
              <a:ahLst/>
              <a:cxnLst/>
              <a:rect l="l" t="t" r="r" b="b"/>
              <a:pathLst>
                <a:path w="1416" h="208" extrusionOk="0">
                  <a:moveTo>
                    <a:pt x="1416" y="208"/>
                  </a:moveTo>
                  <a:lnTo>
                    <a:pt x="0" y="1"/>
                  </a:lnTo>
                  <a:lnTo>
                    <a:pt x="0" y="1"/>
                  </a:lnTo>
                  <a:close/>
                </a:path>
              </a:pathLst>
            </a:custGeom>
            <a:solidFill>
              <a:srgbClr val="FF8F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5"/>
            <p:cNvSpPr/>
            <p:nvPr/>
          </p:nvSpPr>
          <p:spPr>
            <a:xfrm>
              <a:off x="2009452" y="32069"/>
              <a:ext cx="1544101" cy="1551091"/>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32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5"/>
            <p:cNvSpPr/>
            <p:nvPr/>
          </p:nvSpPr>
          <p:spPr>
            <a:xfrm>
              <a:off x="2043472" y="105828"/>
              <a:ext cx="1471480" cy="1530334"/>
            </a:xfrm>
            <a:custGeom>
              <a:avLst/>
              <a:gdLst/>
              <a:ahLst/>
              <a:cxnLst/>
              <a:rect l="l" t="t" r="r" b="b"/>
              <a:pathLst>
                <a:path w="55580" h="57803" extrusionOk="0">
                  <a:moveTo>
                    <a:pt x="30755" y="1"/>
                  </a:moveTo>
                  <a:cubicBezTo>
                    <a:pt x="25952" y="1"/>
                    <a:pt x="20628" y="1566"/>
                    <a:pt x="14945" y="5241"/>
                  </a:cubicBezTo>
                  <a:cubicBezTo>
                    <a:pt x="0" y="14900"/>
                    <a:pt x="3180" y="36167"/>
                    <a:pt x="12844" y="47185"/>
                  </a:cubicBezTo>
                  <a:cubicBezTo>
                    <a:pt x="19291" y="54543"/>
                    <a:pt x="32846" y="57803"/>
                    <a:pt x="40975" y="57803"/>
                  </a:cubicBezTo>
                  <a:cubicBezTo>
                    <a:pt x="43033" y="57803"/>
                    <a:pt x="44743" y="57594"/>
                    <a:pt x="45903" y="57190"/>
                  </a:cubicBezTo>
                  <a:cubicBezTo>
                    <a:pt x="51029" y="55400"/>
                    <a:pt x="54702" y="44346"/>
                    <a:pt x="55427" y="33065"/>
                  </a:cubicBezTo>
                  <a:cubicBezTo>
                    <a:pt x="55477" y="32363"/>
                    <a:pt x="55508" y="31661"/>
                    <a:pt x="55527" y="30959"/>
                  </a:cubicBezTo>
                  <a:cubicBezTo>
                    <a:pt x="55549" y="30330"/>
                    <a:pt x="55563" y="29700"/>
                    <a:pt x="55563" y="29071"/>
                  </a:cubicBezTo>
                  <a:cubicBezTo>
                    <a:pt x="55580" y="15135"/>
                    <a:pt x="45688" y="1"/>
                    <a:pt x="30755" y="1"/>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5"/>
            <p:cNvSpPr/>
            <p:nvPr/>
          </p:nvSpPr>
          <p:spPr>
            <a:xfrm>
              <a:off x="1986500" y="-33750"/>
              <a:ext cx="1632607" cy="1790126"/>
            </a:xfrm>
            <a:custGeom>
              <a:avLst/>
              <a:gdLst/>
              <a:ahLst/>
              <a:cxnLst/>
              <a:rect l="l" t="t" r="r" b="b"/>
              <a:pathLst>
                <a:path w="58323" h="58587" extrusionOk="0">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32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5"/>
            <p:cNvSpPr/>
            <p:nvPr/>
          </p:nvSpPr>
          <p:spPr>
            <a:xfrm>
              <a:off x="1587837" y="-202129"/>
              <a:ext cx="776803" cy="2952413"/>
            </a:xfrm>
            <a:custGeom>
              <a:avLst/>
              <a:gdLst/>
              <a:ahLst/>
              <a:cxnLst/>
              <a:rect l="l" t="t" r="r" b="b"/>
              <a:pathLst>
                <a:path w="29341" h="111517" extrusionOk="0">
                  <a:moveTo>
                    <a:pt x="4153" y="0"/>
                  </a:moveTo>
                  <a:cubicBezTo>
                    <a:pt x="2226" y="15460"/>
                    <a:pt x="0" y="40300"/>
                    <a:pt x="3165" y="65886"/>
                  </a:cubicBezTo>
                  <a:cubicBezTo>
                    <a:pt x="3940" y="72189"/>
                    <a:pt x="5047" y="78533"/>
                    <a:pt x="6568" y="84800"/>
                  </a:cubicBezTo>
                  <a:cubicBezTo>
                    <a:pt x="6823" y="85877"/>
                    <a:pt x="7095" y="86949"/>
                    <a:pt x="7384" y="88018"/>
                  </a:cubicBezTo>
                  <a:cubicBezTo>
                    <a:pt x="7761" y="89444"/>
                    <a:pt x="8164" y="90863"/>
                    <a:pt x="8591" y="92276"/>
                  </a:cubicBezTo>
                  <a:cubicBezTo>
                    <a:pt x="8812" y="93014"/>
                    <a:pt x="9040" y="93746"/>
                    <a:pt x="9274" y="94476"/>
                  </a:cubicBezTo>
                  <a:cubicBezTo>
                    <a:pt x="10080" y="96998"/>
                    <a:pt x="10967" y="99489"/>
                    <a:pt x="11936" y="101948"/>
                  </a:cubicBezTo>
                  <a:cubicBezTo>
                    <a:pt x="12195" y="102614"/>
                    <a:pt x="12464" y="103278"/>
                    <a:pt x="12741" y="103939"/>
                  </a:cubicBezTo>
                  <a:cubicBezTo>
                    <a:pt x="12929" y="104397"/>
                    <a:pt x="13122" y="104853"/>
                    <a:pt x="13316" y="105310"/>
                  </a:cubicBezTo>
                  <a:cubicBezTo>
                    <a:pt x="14109" y="107158"/>
                    <a:pt x="14954" y="108982"/>
                    <a:pt x="15850" y="110780"/>
                  </a:cubicBezTo>
                  <a:cubicBezTo>
                    <a:pt x="15850" y="110783"/>
                    <a:pt x="15855" y="110783"/>
                    <a:pt x="15855" y="110788"/>
                  </a:cubicBezTo>
                  <a:cubicBezTo>
                    <a:pt x="16267" y="111030"/>
                    <a:pt x="16710" y="111219"/>
                    <a:pt x="17171" y="111349"/>
                  </a:cubicBezTo>
                  <a:cubicBezTo>
                    <a:pt x="17577" y="111460"/>
                    <a:pt x="17995" y="111516"/>
                    <a:pt x="18416" y="111517"/>
                  </a:cubicBezTo>
                  <a:cubicBezTo>
                    <a:pt x="20989" y="111513"/>
                    <a:pt x="23428" y="109337"/>
                    <a:pt x="25314" y="105897"/>
                  </a:cubicBezTo>
                  <a:cubicBezTo>
                    <a:pt x="25557" y="105452"/>
                    <a:pt x="25791" y="104984"/>
                    <a:pt x="26018" y="104497"/>
                  </a:cubicBezTo>
                  <a:cubicBezTo>
                    <a:pt x="28125" y="99933"/>
                    <a:pt x="29341" y="93672"/>
                    <a:pt x="28909" y="87339"/>
                  </a:cubicBezTo>
                  <a:cubicBezTo>
                    <a:pt x="28909" y="87290"/>
                    <a:pt x="28905" y="87241"/>
                    <a:pt x="28896" y="87192"/>
                  </a:cubicBezTo>
                  <a:cubicBezTo>
                    <a:pt x="28859" y="86593"/>
                    <a:pt x="28800" y="85994"/>
                    <a:pt x="28724" y="85394"/>
                  </a:cubicBezTo>
                  <a:cubicBezTo>
                    <a:pt x="28658" y="84833"/>
                    <a:pt x="28573" y="84272"/>
                    <a:pt x="28478" y="83714"/>
                  </a:cubicBezTo>
                  <a:lnTo>
                    <a:pt x="28465" y="83689"/>
                  </a:lnTo>
                  <a:cubicBezTo>
                    <a:pt x="27321" y="81250"/>
                    <a:pt x="26282" y="79402"/>
                    <a:pt x="25339" y="77822"/>
                  </a:cubicBezTo>
                  <a:lnTo>
                    <a:pt x="25339" y="77817"/>
                  </a:lnTo>
                  <a:cubicBezTo>
                    <a:pt x="25243" y="77650"/>
                    <a:pt x="25141" y="77490"/>
                    <a:pt x="25045" y="77331"/>
                  </a:cubicBezTo>
                  <a:cubicBezTo>
                    <a:pt x="23151" y="74180"/>
                    <a:pt x="21675" y="72025"/>
                    <a:pt x="20581" y="68061"/>
                  </a:cubicBezTo>
                  <a:cubicBezTo>
                    <a:pt x="20553" y="67952"/>
                    <a:pt x="20523" y="67843"/>
                    <a:pt x="20494" y="67730"/>
                  </a:cubicBezTo>
                  <a:cubicBezTo>
                    <a:pt x="20364" y="67244"/>
                    <a:pt x="20239" y="66737"/>
                    <a:pt x="20117" y="66212"/>
                  </a:cubicBezTo>
                  <a:cubicBezTo>
                    <a:pt x="19015" y="61414"/>
                    <a:pt x="18277" y="55056"/>
                    <a:pt x="17820" y="48146"/>
                  </a:cubicBezTo>
                  <a:cubicBezTo>
                    <a:pt x="17556" y="44097"/>
                    <a:pt x="17384" y="39864"/>
                    <a:pt x="17292" y="35644"/>
                  </a:cubicBezTo>
                  <a:cubicBezTo>
                    <a:pt x="17269" y="34765"/>
                    <a:pt x="17254" y="33888"/>
                    <a:pt x="17246" y="33012"/>
                  </a:cubicBezTo>
                  <a:cubicBezTo>
                    <a:pt x="17238" y="32576"/>
                    <a:pt x="17233" y="32145"/>
                    <a:pt x="17229" y="31713"/>
                  </a:cubicBezTo>
                  <a:cubicBezTo>
                    <a:pt x="17200" y="29265"/>
                    <a:pt x="17200" y="26843"/>
                    <a:pt x="17217" y="24492"/>
                  </a:cubicBezTo>
                  <a:cubicBezTo>
                    <a:pt x="17221" y="23926"/>
                    <a:pt x="17225" y="23360"/>
                    <a:pt x="17233" y="22803"/>
                  </a:cubicBezTo>
                  <a:cubicBezTo>
                    <a:pt x="17254" y="20959"/>
                    <a:pt x="17292" y="19161"/>
                    <a:pt x="17338" y="17434"/>
                  </a:cubicBezTo>
                  <a:cubicBezTo>
                    <a:pt x="17552" y="9496"/>
                    <a:pt x="18001" y="3026"/>
                    <a:pt x="18508"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5"/>
            <p:cNvSpPr/>
            <p:nvPr/>
          </p:nvSpPr>
          <p:spPr>
            <a:xfrm>
              <a:off x="2077837" y="1965327"/>
              <a:ext cx="108256" cy="580173"/>
            </a:xfrm>
            <a:custGeom>
              <a:avLst/>
              <a:gdLst/>
              <a:ahLst/>
              <a:cxnLst/>
              <a:rect l="l" t="t" r="r" b="b"/>
              <a:pathLst>
                <a:path w="4089" h="21914" extrusionOk="0">
                  <a:moveTo>
                    <a:pt x="1" y="1"/>
                  </a:moveTo>
                  <a:lnTo>
                    <a:pt x="1" y="1"/>
                  </a:lnTo>
                  <a:cubicBezTo>
                    <a:pt x="1429" y="7745"/>
                    <a:pt x="2016" y="15109"/>
                    <a:pt x="1362" y="21913"/>
                  </a:cubicBezTo>
                  <a:cubicBezTo>
                    <a:pt x="4088" y="12060"/>
                    <a:pt x="3310" y="8324"/>
                    <a:pt x="1" y="1"/>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5"/>
            <p:cNvSpPr/>
            <p:nvPr/>
          </p:nvSpPr>
          <p:spPr>
            <a:xfrm>
              <a:off x="3197835" y="1042487"/>
              <a:ext cx="214527" cy="241293"/>
            </a:xfrm>
            <a:custGeom>
              <a:avLst/>
              <a:gdLst/>
              <a:ahLst/>
              <a:cxnLst/>
              <a:rect l="l" t="t" r="r" b="b"/>
              <a:pathLst>
                <a:path w="8103" h="9114" extrusionOk="0">
                  <a:moveTo>
                    <a:pt x="2633" y="1"/>
                  </a:moveTo>
                  <a:lnTo>
                    <a:pt x="2633" y="1"/>
                  </a:lnTo>
                  <a:cubicBezTo>
                    <a:pt x="1" y="5169"/>
                    <a:pt x="2705" y="9113"/>
                    <a:pt x="4861" y="9113"/>
                  </a:cubicBezTo>
                  <a:cubicBezTo>
                    <a:pt x="5312" y="9113"/>
                    <a:pt x="5739" y="8940"/>
                    <a:pt x="6088" y="8570"/>
                  </a:cubicBezTo>
                  <a:cubicBezTo>
                    <a:pt x="8103" y="6429"/>
                    <a:pt x="6513" y="5588"/>
                    <a:pt x="4800" y="4853"/>
                  </a:cubicBezTo>
                  <a:cubicBezTo>
                    <a:pt x="3088" y="4119"/>
                    <a:pt x="2633" y="1"/>
                    <a:pt x="2633" y="1"/>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63"/>
          <p:cNvSpPr txBox="1">
            <a:spLocks noGrp="1"/>
          </p:cNvSpPr>
          <p:nvPr>
            <p:ph type="title" idx="8"/>
          </p:nvPr>
        </p:nvSpPr>
        <p:spPr>
          <a:xfrm>
            <a:off x="1203900" y="59986"/>
            <a:ext cx="67362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Review of Systems</a:t>
            </a:r>
            <a:endParaRPr dirty="0"/>
          </a:p>
        </p:txBody>
      </p:sp>
      <p:sp>
        <p:nvSpPr>
          <p:cNvPr id="888" name="Google Shape;888;p63"/>
          <p:cNvSpPr txBox="1">
            <a:spLocks noGrp="1"/>
          </p:cNvSpPr>
          <p:nvPr>
            <p:ph type="ctrTitle"/>
          </p:nvPr>
        </p:nvSpPr>
        <p:spPr>
          <a:xfrm>
            <a:off x="2566158" y="1891005"/>
            <a:ext cx="1548300" cy="471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dirty="0"/>
              <a:t>Step-2</a:t>
            </a:r>
          </a:p>
        </p:txBody>
      </p:sp>
      <p:sp>
        <p:nvSpPr>
          <p:cNvPr id="889" name="Google Shape;889;p63"/>
          <p:cNvSpPr txBox="1">
            <a:spLocks noGrp="1"/>
          </p:cNvSpPr>
          <p:nvPr>
            <p:ph type="subTitle" idx="1"/>
          </p:nvPr>
        </p:nvSpPr>
        <p:spPr>
          <a:xfrm>
            <a:off x="2377938" y="2188201"/>
            <a:ext cx="2041137" cy="5103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CA" sz="1400" dirty="0"/>
              <a:t>Deciding the Method of preparing Model on the basis of the                              characteristics of Targeted variable.</a:t>
            </a:r>
          </a:p>
        </p:txBody>
      </p:sp>
      <p:sp>
        <p:nvSpPr>
          <p:cNvPr id="890" name="Google Shape;890;p63"/>
          <p:cNvSpPr txBox="1">
            <a:spLocks noGrp="1"/>
          </p:cNvSpPr>
          <p:nvPr>
            <p:ph type="ctrTitle" idx="2"/>
          </p:nvPr>
        </p:nvSpPr>
        <p:spPr>
          <a:xfrm>
            <a:off x="4724925" y="1876975"/>
            <a:ext cx="1548300" cy="414987"/>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dirty="0"/>
              <a:t>Step-3</a:t>
            </a:r>
          </a:p>
        </p:txBody>
      </p:sp>
      <p:sp>
        <p:nvSpPr>
          <p:cNvPr id="891" name="Google Shape;891;p63"/>
          <p:cNvSpPr txBox="1">
            <a:spLocks noGrp="1"/>
          </p:cNvSpPr>
          <p:nvPr>
            <p:ph type="subTitle" idx="3"/>
          </p:nvPr>
        </p:nvSpPr>
        <p:spPr>
          <a:xfrm>
            <a:off x="4571999" y="2198701"/>
            <a:ext cx="1633603" cy="5103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CA" sz="1400" dirty="0"/>
              <a:t>Logistic regression with appropriate selection method.</a:t>
            </a:r>
          </a:p>
        </p:txBody>
      </p:sp>
      <p:sp>
        <p:nvSpPr>
          <p:cNvPr id="892" name="Google Shape;892;p63"/>
          <p:cNvSpPr txBox="1">
            <a:spLocks noGrp="1"/>
          </p:cNvSpPr>
          <p:nvPr>
            <p:ph type="ctrTitle" idx="4"/>
          </p:nvPr>
        </p:nvSpPr>
        <p:spPr>
          <a:xfrm>
            <a:off x="6766062" y="1914316"/>
            <a:ext cx="1548300" cy="471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dirty="0"/>
              <a:t>Step-4</a:t>
            </a:r>
          </a:p>
        </p:txBody>
      </p:sp>
      <p:sp>
        <p:nvSpPr>
          <p:cNvPr id="893" name="Google Shape;893;p63"/>
          <p:cNvSpPr txBox="1">
            <a:spLocks noGrp="1"/>
          </p:cNvSpPr>
          <p:nvPr>
            <p:ph type="subTitle" idx="5"/>
          </p:nvPr>
        </p:nvSpPr>
        <p:spPr>
          <a:xfrm>
            <a:off x="6766062" y="2291962"/>
            <a:ext cx="1633602" cy="5103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Arial" panose="020B0604020202020204" pitchFamily="34" charset="0"/>
              <a:buChar char="•"/>
            </a:pPr>
            <a:r>
              <a:rPr lang="en-CA" sz="1400" dirty="0"/>
              <a:t>Brief interpretation of significant independent variables</a:t>
            </a:r>
            <a:endParaRPr dirty="0"/>
          </a:p>
        </p:txBody>
      </p:sp>
      <p:sp>
        <p:nvSpPr>
          <p:cNvPr id="894" name="Google Shape;894;p63"/>
          <p:cNvSpPr txBox="1">
            <a:spLocks noGrp="1"/>
          </p:cNvSpPr>
          <p:nvPr>
            <p:ph type="ctrTitle" idx="6"/>
          </p:nvPr>
        </p:nvSpPr>
        <p:spPr>
          <a:xfrm>
            <a:off x="407391" y="1876975"/>
            <a:ext cx="1548300" cy="471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Step-1</a:t>
            </a:r>
            <a:endParaRPr dirty="0"/>
          </a:p>
        </p:txBody>
      </p:sp>
      <p:sp>
        <p:nvSpPr>
          <p:cNvPr id="895" name="Google Shape;895;p63"/>
          <p:cNvSpPr txBox="1">
            <a:spLocks noGrp="1"/>
          </p:cNvSpPr>
          <p:nvPr>
            <p:ph type="subTitle" idx="7"/>
          </p:nvPr>
        </p:nvSpPr>
        <p:spPr>
          <a:xfrm>
            <a:off x="359454" y="2149816"/>
            <a:ext cx="1450428" cy="1097370"/>
          </a:xfrm>
          <a:prstGeom prst="rect">
            <a:avLst/>
          </a:prstGeom>
        </p:spPr>
        <p:txBody>
          <a:bodyPr spcFirstLastPara="1" wrap="square" lIns="91425" tIns="91425" rIns="91425" bIns="91425" anchor="t" anchorCtr="0">
            <a:noAutofit/>
          </a:bodyPr>
          <a:lstStyle/>
          <a:p>
            <a:pPr algn="l">
              <a:buFont typeface="Wingdings" panose="05000000000000000000" pitchFamily="2" charset="2"/>
              <a:buChar char="§"/>
            </a:pPr>
            <a:r>
              <a:rPr lang="en-CA" dirty="0"/>
              <a:t>Importing Breast Cancer file and create Data set.</a:t>
            </a:r>
          </a:p>
          <a:p>
            <a:pPr indent="-285750" algn="l">
              <a:buFont typeface="Wingdings" panose="05000000000000000000" pitchFamily="2" charset="2"/>
              <a:buChar char="§"/>
            </a:pPr>
            <a:endParaRPr lang="en-CA" dirty="0"/>
          </a:p>
        </p:txBody>
      </p:sp>
      <p:pic>
        <p:nvPicPr>
          <p:cNvPr id="58" name="Google Shape;2902;p90">
            <a:extLst>
              <a:ext uri="{FF2B5EF4-FFF2-40B4-BE49-F238E27FC236}">
                <a16:creationId xmlns:a16="http://schemas.microsoft.com/office/drawing/2014/main" id="{A63AAF56-8598-4052-BB23-FB780B005529}"/>
              </a:ext>
            </a:extLst>
          </p:cNvPr>
          <p:cNvPicPr preferRelativeResize="0"/>
          <p:nvPr/>
        </p:nvPicPr>
        <p:blipFill rotWithShape="1">
          <a:blip r:embed="rId3">
            <a:alphaModFix/>
          </a:blip>
          <a:srcRect t="16540" b="16547"/>
          <a:stretch/>
        </p:blipFill>
        <p:spPr>
          <a:xfrm>
            <a:off x="456327" y="801170"/>
            <a:ext cx="1450429" cy="1080929"/>
          </a:xfrm>
          <a:prstGeom prst="rect">
            <a:avLst/>
          </a:prstGeom>
          <a:noFill/>
          <a:ln>
            <a:noFill/>
          </a:ln>
        </p:spPr>
      </p:pic>
      <p:pic>
        <p:nvPicPr>
          <p:cNvPr id="59" name="Google Shape;2907;p90">
            <a:extLst>
              <a:ext uri="{FF2B5EF4-FFF2-40B4-BE49-F238E27FC236}">
                <a16:creationId xmlns:a16="http://schemas.microsoft.com/office/drawing/2014/main" id="{38AD89EC-8391-4012-84B5-9F323248C3BB}"/>
              </a:ext>
            </a:extLst>
          </p:cNvPr>
          <p:cNvPicPr preferRelativeResize="0"/>
          <p:nvPr/>
        </p:nvPicPr>
        <p:blipFill rotWithShape="1">
          <a:blip r:embed="rId4">
            <a:alphaModFix/>
          </a:blip>
          <a:srcRect/>
          <a:stretch/>
        </p:blipFill>
        <p:spPr>
          <a:xfrm>
            <a:off x="2624932" y="801170"/>
            <a:ext cx="1340595" cy="1145849"/>
          </a:xfrm>
          <a:prstGeom prst="rect">
            <a:avLst/>
          </a:prstGeom>
          <a:noFill/>
          <a:ln>
            <a:noFill/>
          </a:ln>
        </p:spPr>
      </p:pic>
      <p:pic>
        <p:nvPicPr>
          <p:cNvPr id="60" name="Google Shape;2908;p90">
            <a:extLst>
              <a:ext uri="{FF2B5EF4-FFF2-40B4-BE49-F238E27FC236}">
                <a16:creationId xmlns:a16="http://schemas.microsoft.com/office/drawing/2014/main" id="{7AC0E25A-4FA8-4761-86FB-F2F96C4F28C2}"/>
              </a:ext>
            </a:extLst>
          </p:cNvPr>
          <p:cNvPicPr preferRelativeResize="0"/>
          <p:nvPr/>
        </p:nvPicPr>
        <p:blipFill rotWithShape="1">
          <a:blip r:embed="rId5">
            <a:alphaModFix/>
          </a:blip>
          <a:srcRect l="4194" t="11228" r="4213" b="8854"/>
          <a:stretch/>
        </p:blipFill>
        <p:spPr>
          <a:xfrm>
            <a:off x="4757299" y="801169"/>
            <a:ext cx="1448304" cy="1145849"/>
          </a:xfrm>
          <a:prstGeom prst="rect">
            <a:avLst/>
          </a:prstGeom>
          <a:noFill/>
          <a:ln>
            <a:noFill/>
          </a:ln>
        </p:spPr>
      </p:pic>
      <p:pic>
        <p:nvPicPr>
          <p:cNvPr id="61" name="Google Shape;2909;p90">
            <a:extLst>
              <a:ext uri="{FF2B5EF4-FFF2-40B4-BE49-F238E27FC236}">
                <a16:creationId xmlns:a16="http://schemas.microsoft.com/office/drawing/2014/main" id="{B75D945F-D54C-449E-B17C-476F9111F695}"/>
              </a:ext>
            </a:extLst>
          </p:cNvPr>
          <p:cNvPicPr preferRelativeResize="0"/>
          <p:nvPr/>
        </p:nvPicPr>
        <p:blipFill rotWithShape="1">
          <a:blip r:embed="rId6">
            <a:alphaModFix/>
          </a:blip>
          <a:srcRect t="6567" b="11945"/>
          <a:stretch/>
        </p:blipFill>
        <p:spPr>
          <a:xfrm>
            <a:off x="6816070" y="801169"/>
            <a:ext cx="1448284" cy="1180164"/>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72"/>
          <p:cNvSpPr txBox="1">
            <a:spLocks noGrp="1"/>
          </p:cNvSpPr>
          <p:nvPr>
            <p:ph type="title" idx="2"/>
          </p:nvPr>
        </p:nvSpPr>
        <p:spPr>
          <a:xfrm>
            <a:off x="1126675" y="214501"/>
            <a:ext cx="6736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800" dirty="0"/>
              <a:t>Analysis</a:t>
            </a:r>
            <a:r>
              <a:rPr lang="en" sz="2400" dirty="0"/>
              <a:t> </a:t>
            </a:r>
            <a:r>
              <a:rPr lang="en" sz="1400" dirty="0"/>
              <a:t>(Cont..)</a:t>
            </a:r>
            <a:endParaRPr dirty="0"/>
          </a:p>
        </p:txBody>
      </p:sp>
      <p:sp>
        <p:nvSpPr>
          <p:cNvPr id="1341" name="Google Shape;1341;p72"/>
          <p:cNvSpPr txBox="1">
            <a:spLocks noGrp="1"/>
          </p:cNvSpPr>
          <p:nvPr>
            <p:ph type="ctrTitle"/>
          </p:nvPr>
        </p:nvSpPr>
        <p:spPr>
          <a:xfrm>
            <a:off x="1018275" y="909025"/>
            <a:ext cx="5029725" cy="47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ts val="1100"/>
              <a:buFont typeface="Arial"/>
              <a:buNone/>
            </a:pPr>
            <a:r>
              <a:rPr lang="en-CA" b="1" dirty="0"/>
              <a:t>Step – 1  Importing Breast Cancer file and create Data set</a:t>
            </a:r>
            <a:endParaRPr dirty="0"/>
          </a:p>
        </p:txBody>
      </p:sp>
      <p:sp>
        <p:nvSpPr>
          <p:cNvPr id="1347" name="Google Shape;1347;p72"/>
          <p:cNvSpPr/>
          <p:nvPr/>
        </p:nvSpPr>
        <p:spPr>
          <a:xfrm>
            <a:off x="5572375" y="1895437"/>
            <a:ext cx="2173700" cy="1382150"/>
          </a:xfrm>
          <a:custGeom>
            <a:avLst/>
            <a:gdLst/>
            <a:ahLst/>
            <a:cxnLst/>
            <a:rect l="l" t="t" r="r" b="b"/>
            <a:pathLst>
              <a:path w="86948" h="55286" extrusionOk="0">
                <a:moveTo>
                  <a:pt x="7121" y="0"/>
                </a:moveTo>
                <a:cubicBezTo>
                  <a:pt x="3188" y="0"/>
                  <a:pt x="0" y="3188"/>
                  <a:pt x="0" y="7122"/>
                </a:cubicBezTo>
                <a:cubicBezTo>
                  <a:pt x="0" y="11055"/>
                  <a:pt x="3189" y="14243"/>
                  <a:pt x="7121" y="14243"/>
                </a:cubicBezTo>
                <a:cubicBezTo>
                  <a:pt x="8046" y="14243"/>
                  <a:pt x="8963" y="14062"/>
                  <a:pt x="9819" y="13710"/>
                </a:cubicBezTo>
                <a:lnTo>
                  <a:pt x="81002" y="54808"/>
                </a:lnTo>
                <a:cubicBezTo>
                  <a:pt x="81554" y="55126"/>
                  <a:pt x="82169" y="55286"/>
                  <a:pt x="82785" y="55286"/>
                </a:cubicBezTo>
                <a:cubicBezTo>
                  <a:pt x="83401" y="55286"/>
                  <a:pt x="84017" y="55126"/>
                  <a:pt x="84569" y="54808"/>
                </a:cubicBezTo>
                <a:cubicBezTo>
                  <a:pt x="86948" y="53435"/>
                  <a:pt x="86948" y="50002"/>
                  <a:pt x="84569" y="48629"/>
                </a:cubicBezTo>
                <a:lnTo>
                  <a:pt x="14184" y="7992"/>
                </a:lnTo>
                <a:cubicBezTo>
                  <a:pt x="14221" y="7703"/>
                  <a:pt x="14240" y="7412"/>
                  <a:pt x="14242" y="7122"/>
                </a:cubicBezTo>
                <a:cubicBezTo>
                  <a:pt x="14242" y="3188"/>
                  <a:pt x="11054" y="0"/>
                  <a:pt x="7121" y="0"/>
                </a:cubicBezTo>
                <a:close/>
              </a:path>
            </a:pathLst>
          </a:custGeom>
          <a:solidFill>
            <a:srgbClr val="32186B">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2"/>
          <p:cNvSpPr/>
          <p:nvPr/>
        </p:nvSpPr>
        <p:spPr>
          <a:xfrm rot="3547717">
            <a:off x="6136437" y="3972973"/>
            <a:ext cx="880003" cy="694683"/>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rgbClr val="32186B">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2"/>
          <p:cNvSpPr/>
          <p:nvPr/>
        </p:nvSpPr>
        <p:spPr>
          <a:xfrm>
            <a:off x="7402050" y="3625614"/>
            <a:ext cx="880025" cy="694700"/>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rgbClr val="32186B">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3" name="Google Shape;1353;p72"/>
          <p:cNvGrpSpPr/>
          <p:nvPr/>
        </p:nvGrpSpPr>
        <p:grpSpPr>
          <a:xfrm>
            <a:off x="5677750" y="1795820"/>
            <a:ext cx="2173700" cy="1382150"/>
            <a:chOff x="1457525" y="3103350"/>
            <a:chExt cx="2173700" cy="1382150"/>
          </a:xfrm>
        </p:grpSpPr>
        <p:sp>
          <p:nvSpPr>
            <p:cNvPr id="1354" name="Google Shape;1354;p72"/>
            <p:cNvSpPr/>
            <p:nvPr/>
          </p:nvSpPr>
          <p:spPr>
            <a:xfrm>
              <a:off x="1457525" y="3103350"/>
              <a:ext cx="2173700" cy="1382150"/>
            </a:xfrm>
            <a:custGeom>
              <a:avLst/>
              <a:gdLst/>
              <a:ahLst/>
              <a:cxnLst/>
              <a:rect l="l" t="t" r="r" b="b"/>
              <a:pathLst>
                <a:path w="86948" h="55286" extrusionOk="0">
                  <a:moveTo>
                    <a:pt x="7121" y="0"/>
                  </a:moveTo>
                  <a:cubicBezTo>
                    <a:pt x="3188" y="0"/>
                    <a:pt x="0" y="3188"/>
                    <a:pt x="0" y="7122"/>
                  </a:cubicBezTo>
                  <a:cubicBezTo>
                    <a:pt x="0" y="11055"/>
                    <a:pt x="3189" y="14243"/>
                    <a:pt x="7121" y="14243"/>
                  </a:cubicBezTo>
                  <a:cubicBezTo>
                    <a:pt x="8046" y="14243"/>
                    <a:pt x="8963" y="14062"/>
                    <a:pt x="9819" y="13710"/>
                  </a:cubicBezTo>
                  <a:lnTo>
                    <a:pt x="81002" y="54808"/>
                  </a:lnTo>
                  <a:cubicBezTo>
                    <a:pt x="81554" y="55126"/>
                    <a:pt x="82169" y="55286"/>
                    <a:pt x="82785" y="55286"/>
                  </a:cubicBezTo>
                  <a:cubicBezTo>
                    <a:pt x="83401" y="55286"/>
                    <a:pt x="84017" y="55126"/>
                    <a:pt x="84569" y="54808"/>
                  </a:cubicBezTo>
                  <a:cubicBezTo>
                    <a:pt x="86948" y="53435"/>
                    <a:pt x="86948" y="50002"/>
                    <a:pt x="84569" y="48629"/>
                  </a:cubicBezTo>
                  <a:lnTo>
                    <a:pt x="14184" y="7992"/>
                  </a:lnTo>
                  <a:cubicBezTo>
                    <a:pt x="14221" y="7703"/>
                    <a:pt x="14240" y="7412"/>
                    <a:pt x="14242" y="7122"/>
                  </a:cubicBezTo>
                  <a:cubicBezTo>
                    <a:pt x="14242" y="3188"/>
                    <a:pt x="11054" y="0"/>
                    <a:pt x="71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2"/>
            <p:cNvSpPr/>
            <p:nvPr/>
          </p:nvSpPr>
          <p:spPr>
            <a:xfrm>
              <a:off x="1534375" y="3180225"/>
              <a:ext cx="2026000" cy="1252700"/>
            </a:xfrm>
            <a:custGeom>
              <a:avLst/>
              <a:gdLst/>
              <a:ahLst/>
              <a:cxnLst/>
              <a:rect l="l" t="t" r="r" b="b"/>
              <a:pathLst>
                <a:path w="81040" h="50108" extrusionOk="0">
                  <a:moveTo>
                    <a:pt x="4048" y="0"/>
                  </a:moveTo>
                  <a:cubicBezTo>
                    <a:pt x="1814" y="0"/>
                    <a:pt x="1" y="1811"/>
                    <a:pt x="1" y="4047"/>
                  </a:cubicBezTo>
                  <a:cubicBezTo>
                    <a:pt x="1" y="6282"/>
                    <a:pt x="1813" y="8093"/>
                    <a:pt x="4047" y="8093"/>
                  </a:cubicBezTo>
                  <a:cubicBezTo>
                    <a:pt x="4552" y="8093"/>
                    <a:pt x="5032" y="7989"/>
                    <a:pt x="5477" y="7820"/>
                  </a:cubicBezTo>
                  <a:lnTo>
                    <a:pt x="77741" y="49843"/>
                  </a:lnTo>
                  <a:cubicBezTo>
                    <a:pt x="78048" y="50019"/>
                    <a:pt x="78389" y="50107"/>
                    <a:pt x="78731" y="50107"/>
                  </a:cubicBezTo>
                  <a:cubicBezTo>
                    <a:pt x="79072" y="50107"/>
                    <a:pt x="79414" y="50019"/>
                    <a:pt x="79720" y="49843"/>
                  </a:cubicBezTo>
                  <a:cubicBezTo>
                    <a:pt x="81039" y="49081"/>
                    <a:pt x="81039" y="47177"/>
                    <a:pt x="79720" y="46415"/>
                  </a:cubicBezTo>
                  <a:lnTo>
                    <a:pt x="8026" y="4713"/>
                  </a:lnTo>
                  <a:cubicBezTo>
                    <a:pt x="8063" y="4495"/>
                    <a:pt x="8095" y="4275"/>
                    <a:pt x="8095" y="4047"/>
                  </a:cubicBezTo>
                  <a:cubicBezTo>
                    <a:pt x="8095" y="1812"/>
                    <a:pt x="6283" y="0"/>
                    <a:pt x="40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2"/>
            <p:cNvSpPr/>
            <p:nvPr/>
          </p:nvSpPr>
          <p:spPr>
            <a:xfrm>
              <a:off x="2005450" y="3465825"/>
              <a:ext cx="110650" cy="64350"/>
            </a:xfrm>
            <a:custGeom>
              <a:avLst/>
              <a:gdLst/>
              <a:ahLst/>
              <a:cxnLst/>
              <a:rect l="l" t="t" r="r" b="b"/>
              <a:pathLst>
                <a:path w="4426" h="2574" extrusionOk="0">
                  <a:moveTo>
                    <a:pt x="3515" y="1"/>
                  </a:moveTo>
                  <a:lnTo>
                    <a:pt x="0" y="2061"/>
                  </a:lnTo>
                  <a:lnTo>
                    <a:pt x="913" y="2573"/>
                  </a:lnTo>
                  <a:lnTo>
                    <a:pt x="4425" y="546"/>
                  </a:lnTo>
                  <a:lnTo>
                    <a:pt x="3515" y="1"/>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2"/>
            <p:cNvSpPr/>
            <p:nvPr/>
          </p:nvSpPr>
          <p:spPr>
            <a:xfrm>
              <a:off x="2078500" y="3485150"/>
              <a:ext cx="71525" cy="42200"/>
            </a:xfrm>
            <a:custGeom>
              <a:avLst/>
              <a:gdLst/>
              <a:ahLst/>
              <a:cxnLst/>
              <a:rect l="l" t="t" r="r" b="b"/>
              <a:pathLst>
                <a:path w="2861" h="1688" extrusionOk="0">
                  <a:moveTo>
                    <a:pt x="1932" y="1"/>
                  </a:moveTo>
                  <a:lnTo>
                    <a:pt x="0" y="1175"/>
                  </a:lnTo>
                  <a:lnTo>
                    <a:pt x="914" y="1688"/>
                  </a:lnTo>
                  <a:lnTo>
                    <a:pt x="2861" y="535"/>
                  </a:lnTo>
                  <a:lnTo>
                    <a:pt x="1932" y="1"/>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2"/>
            <p:cNvSpPr/>
            <p:nvPr/>
          </p:nvSpPr>
          <p:spPr>
            <a:xfrm>
              <a:off x="2086175" y="3512550"/>
              <a:ext cx="110625" cy="64325"/>
            </a:xfrm>
            <a:custGeom>
              <a:avLst/>
              <a:gdLst/>
              <a:ahLst/>
              <a:cxnLst/>
              <a:rect l="l" t="t" r="r" b="b"/>
              <a:pathLst>
                <a:path w="4425" h="2573" extrusionOk="0">
                  <a:moveTo>
                    <a:pt x="3516" y="1"/>
                  </a:moveTo>
                  <a:lnTo>
                    <a:pt x="0" y="2061"/>
                  </a:lnTo>
                  <a:lnTo>
                    <a:pt x="914" y="2573"/>
                  </a:lnTo>
                  <a:lnTo>
                    <a:pt x="4425" y="546"/>
                  </a:lnTo>
                  <a:lnTo>
                    <a:pt x="3516" y="1"/>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2"/>
            <p:cNvSpPr/>
            <p:nvPr/>
          </p:nvSpPr>
          <p:spPr>
            <a:xfrm>
              <a:off x="2159225" y="3531875"/>
              <a:ext cx="71550" cy="42200"/>
            </a:xfrm>
            <a:custGeom>
              <a:avLst/>
              <a:gdLst/>
              <a:ahLst/>
              <a:cxnLst/>
              <a:rect l="l" t="t" r="r" b="b"/>
              <a:pathLst>
                <a:path w="2862" h="1688" extrusionOk="0">
                  <a:moveTo>
                    <a:pt x="1933" y="1"/>
                  </a:moveTo>
                  <a:lnTo>
                    <a:pt x="0" y="1175"/>
                  </a:lnTo>
                  <a:lnTo>
                    <a:pt x="914" y="1688"/>
                  </a:lnTo>
                  <a:lnTo>
                    <a:pt x="2861" y="535"/>
                  </a:lnTo>
                  <a:lnTo>
                    <a:pt x="1933" y="1"/>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2"/>
            <p:cNvSpPr/>
            <p:nvPr/>
          </p:nvSpPr>
          <p:spPr>
            <a:xfrm>
              <a:off x="2166900" y="3559300"/>
              <a:ext cx="110625" cy="64300"/>
            </a:xfrm>
            <a:custGeom>
              <a:avLst/>
              <a:gdLst/>
              <a:ahLst/>
              <a:cxnLst/>
              <a:rect l="l" t="t" r="r" b="b"/>
              <a:pathLst>
                <a:path w="4425" h="2572" extrusionOk="0">
                  <a:moveTo>
                    <a:pt x="3516" y="0"/>
                  </a:moveTo>
                  <a:lnTo>
                    <a:pt x="0" y="2059"/>
                  </a:lnTo>
                  <a:lnTo>
                    <a:pt x="914" y="2572"/>
                  </a:lnTo>
                  <a:lnTo>
                    <a:pt x="4425" y="544"/>
                  </a:lnTo>
                  <a:lnTo>
                    <a:pt x="3516" y="0"/>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2"/>
            <p:cNvSpPr/>
            <p:nvPr/>
          </p:nvSpPr>
          <p:spPr>
            <a:xfrm>
              <a:off x="2239975" y="3578575"/>
              <a:ext cx="71525" cy="42225"/>
            </a:xfrm>
            <a:custGeom>
              <a:avLst/>
              <a:gdLst/>
              <a:ahLst/>
              <a:cxnLst/>
              <a:rect l="l" t="t" r="r" b="b"/>
              <a:pathLst>
                <a:path w="2861" h="1689" extrusionOk="0">
                  <a:moveTo>
                    <a:pt x="1932" y="1"/>
                  </a:moveTo>
                  <a:lnTo>
                    <a:pt x="0" y="1175"/>
                  </a:lnTo>
                  <a:lnTo>
                    <a:pt x="913" y="1688"/>
                  </a:lnTo>
                  <a:lnTo>
                    <a:pt x="2860" y="536"/>
                  </a:lnTo>
                  <a:lnTo>
                    <a:pt x="1932" y="1"/>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2"/>
            <p:cNvSpPr/>
            <p:nvPr/>
          </p:nvSpPr>
          <p:spPr>
            <a:xfrm>
              <a:off x="2247625" y="3606000"/>
              <a:ext cx="110650" cy="64325"/>
            </a:xfrm>
            <a:custGeom>
              <a:avLst/>
              <a:gdLst/>
              <a:ahLst/>
              <a:cxnLst/>
              <a:rect l="l" t="t" r="r" b="b"/>
              <a:pathLst>
                <a:path w="4426" h="2573" extrusionOk="0">
                  <a:moveTo>
                    <a:pt x="3516" y="0"/>
                  </a:moveTo>
                  <a:lnTo>
                    <a:pt x="1" y="2060"/>
                  </a:lnTo>
                  <a:lnTo>
                    <a:pt x="914" y="2573"/>
                  </a:lnTo>
                  <a:lnTo>
                    <a:pt x="4426" y="545"/>
                  </a:lnTo>
                  <a:lnTo>
                    <a:pt x="3516" y="0"/>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2"/>
            <p:cNvSpPr/>
            <p:nvPr/>
          </p:nvSpPr>
          <p:spPr>
            <a:xfrm>
              <a:off x="2320675" y="3625325"/>
              <a:ext cx="71575" cy="42200"/>
            </a:xfrm>
            <a:custGeom>
              <a:avLst/>
              <a:gdLst/>
              <a:ahLst/>
              <a:cxnLst/>
              <a:rect l="l" t="t" r="r" b="b"/>
              <a:pathLst>
                <a:path w="2863" h="1688" extrusionOk="0">
                  <a:moveTo>
                    <a:pt x="1933" y="0"/>
                  </a:moveTo>
                  <a:lnTo>
                    <a:pt x="1" y="1174"/>
                  </a:lnTo>
                  <a:lnTo>
                    <a:pt x="915" y="1687"/>
                  </a:lnTo>
                  <a:lnTo>
                    <a:pt x="2862" y="535"/>
                  </a:lnTo>
                  <a:lnTo>
                    <a:pt x="1933" y="0"/>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2"/>
            <p:cNvSpPr/>
            <p:nvPr/>
          </p:nvSpPr>
          <p:spPr>
            <a:xfrm>
              <a:off x="2328350" y="3652725"/>
              <a:ext cx="110650" cy="64325"/>
            </a:xfrm>
            <a:custGeom>
              <a:avLst/>
              <a:gdLst/>
              <a:ahLst/>
              <a:cxnLst/>
              <a:rect l="l" t="t" r="r" b="b"/>
              <a:pathLst>
                <a:path w="4426" h="2573" extrusionOk="0">
                  <a:moveTo>
                    <a:pt x="3517" y="0"/>
                  </a:moveTo>
                  <a:lnTo>
                    <a:pt x="1" y="2059"/>
                  </a:lnTo>
                  <a:lnTo>
                    <a:pt x="915" y="2572"/>
                  </a:lnTo>
                  <a:lnTo>
                    <a:pt x="4425" y="546"/>
                  </a:lnTo>
                  <a:lnTo>
                    <a:pt x="3517" y="0"/>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2"/>
            <p:cNvSpPr/>
            <p:nvPr/>
          </p:nvSpPr>
          <p:spPr>
            <a:xfrm>
              <a:off x="2392250" y="3672050"/>
              <a:ext cx="71550" cy="42200"/>
            </a:xfrm>
            <a:custGeom>
              <a:avLst/>
              <a:gdLst/>
              <a:ahLst/>
              <a:cxnLst/>
              <a:rect l="l" t="t" r="r" b="b"/>
              <a:pathLst>
                <a:path w="2862" h="1688" extrusionOk="0">
                  <a:moveTo>
                    <a:pt x="1934" y="0"/>
                  </a:moveTo>
                  <a:lnTo>
                    <a:pt x="1" y="1175"/>
                  </a:lnTo>
                  <a:lnTo>
                    <a:pt x="915" y="1687"/>
                  </a:lnTo>
                  <a:lnTo>
                    <a:pt x="2862" y="535"/>
                  </a:lnTo>
                  <a:lnTo>
                    <a:pt x="1934" y="0"/>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2"/>
            <p:cNvSpPr/>
            <p:nvPr/>
          </p:nvSpPr>
          <p:spPr>
            <a:xfrm>
              <a:off x="2399925" y="3699425"/>
              <a:ext cx="110650" cy="64350"/>
            </a:xfrm>
            <a:custGeom>
              <a:avLst/>
              <a:gdLst/>
              <a:ahLst/>
              <a:cxnLst/>
              <a:rect l="l" t="t" r="r" b="b"/>
              <a:pathLst>
                <a:path w="4426" h="2574" extrusionOk="0">
                  <a:moveTo>
                    <a:pt x="3517" y="0"/>
                  </a:moveTo>
                  <a:lnTo>
                    <a:pt x="0" y="2060"/>
                  </a:lnTo>
                  <a:lnTo>
                    <a:pt x="914" y="2573"/>
                  </a:lnTo>
                  <a:lnTo>
                    <a:pt x="4425" y="546"/>
                  </a:lnTo>
                  <a:lnTo>
                    <a:pt x="3517" y="0"/>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2"/>
            <p:cNvSpPr/>
            <p:nvPr/>
          </p:nvSpPr>
          <p:spPr>
            <a:xfrm>
              <a:off x="2473000" y="3718750"/>
              <a:ext cx="71525" cy="42200"/>
            </a:xfrm>
            <a:custGeom>
              <a:avLst/>
              <a:gdLst/>
              <a:ahLst/>
              <a:cxnLst/>
              <a:rect l="l" t="t" r="r" b="b"/>
              <a:pathLst>
                <a:path w="2861" h="1688" extrusionOk="0">
                  <a:moveTo>
                    <a:pt x="1933" y="0"/>
                  </a:moveTo>
                  <a:lnTo>
                    <a:pt x="1" y="1175"/>
                  </a:lnTo>
                  <a:lnTo>
                    <a:pt x="913" y="1688"/>
                  </a:lnTo>
                  <a:lnTo>
                    <a:pt x="2861" y="535"/>
                  </a:lnTo>
                  <a:lnTo>
                    <a:pt x="1933" y="0"/>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2"/>
            <p:cNvSpPr/>
            <p:nvPr/>
          </p:nvSpPr>
          <p:spPr>
            <a:xfrm>
              <a:off x="2480675" y="3746150"/>
              <a:ext cx="110650" cy="64350"/>
            </a:xfrm>
            <a:custGeom>
              <a:avLst/>
              <a:gdLst/>
              <a:ahLst/>
              <a:cxnLst/>
              <a:rect l="l" t="t" r="r" b="b"/>
              <a:pathLst>
                <a:path w="4426" h="2574" extrusionOk="0">
                  <a:moveTo>
                    <a:pt x="3516" y="1"/>
                  </a:moveTo>
                  <a:lnTo>
                    <a:pt x="0" y="2061"/>
                  </a:lnTo>
                  <a:lnTo>
                    <a:pt x="913" y="2573"/>
                  </a:lnTo>
                  <a:lnTo>
                    <a:pt x="4425" y="546"/>
                  </a:lnTo>
                  <a:lnTo>
                    <a:pt x="3516" y="1"/>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2"/>
            <p:cNvSpPr/>
            <p:nvPr/>
          </p:nvSpPr>
          <p:spPr>
            <a:xfrm>
              <a:off x="2553725" y="3765475"/>
              <a:ext cx="71525" cy="42200"/>
            </a:xfrm>
            <a:custGeom>
              <a:avLst/>
              <a:gdLst/>
              <a:ahLst/>
              <a:cxnLst/>
              <a:rect l="l" t="t" r="r" b="b"/>
              <a:pathLst>
                <a:path w="2861" h="1688" extrusionOk="0">
                  <a:moveTo>
                    <a:pt x="1932" y="1"/>
                  </a:moveTo>
                  <a:lnTo>
                    <a:pt x="0" y="1175"/>
                  </a:lnTo>
                  <a:lnTo>
                    <a:pt x="914" y="1688"/>
                  </a:lnTo>
                  <a:lnTo>
                    <a:pt x="2860" y="535"/>
                  </a:lnTo>
                  <a:lnTo>
                    <a:pt x="1932" y="1"/>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2"/>
            <p:cNvSpPr/>
            <p:nvPr/>
          </p:nvSpPr>
          <p:spPr>
            <a:xfrm>
              <a:off x="2561400" y="3792875"/>
              <a:ext cx="110625" cy="64325"/>
            </a:xfrm>
            <a:custGeom>
              <a:avLst/>
              <a:gdLst/>
              <a:ahLst/>
              <a:cxnLst/>
              <a:rect l="l" t="t" r="r" b="b"/>
              <a:pathLst>
                <a:path w="4425" h="2573" extrusionOk="0">
                  <a:moveTo>
                    <a:pt x="3516" y="1"/>
                  </a:moveTo>
                  <a:lnTo>
                    <a:pt x="0" y="2060"/>
                  </a:lnTo>
                  <a:lnTo>
                    <a:pt x="914" y="2573"/>
                  </a:lnTo>
                  <a:lnTo>
                    <a:pt x="4425" y="546"/>
                  </a:lnTo>
                  <a:lnTo>
                    <a:pt x="3516" y="1"/>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2"/>
            <p:cNvSpPr/>
            <p:nvPr/>
          </p:nvSpPr>
          <p:spPr>
            <a:xfrm>
              <a:off x="2634475" y="3812200"/>
              <a:ext cx="71525" cy="42200"/>
            </a:xfrm>
            <a:custGeom>
              <a:avLst/>
              <a:gdLst/>
              <a:ahLst/>
              <a:cxnLst/>
              <a:rect l="l" t="t" r="r" b="b"/>
              <a:pathLst>
                <a:path w="2861" h="1688" extrusionOk="0">
                  <a:moveTo>
                    <a:pt x="1932" y="1"/>
                  </a:moveTo>
                  <a:lnTo>
                    <a:pt x="0" y="1175"/>
                  </a:lnTo>
                  <a:lnTo>
                    <a:pt x="913" y="1688"/>
                  </a:lnTo>
                  <a:lnTo>
                    <a:pt x="2860" y="535"/>
                  </a:lnTo>
                  <a:lnTo>
                    <a:pt x="1932" y="1"/>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2"/>
            <p:cNvSpPr/>
            <p:nvPr/>
          </p:nvSpPr>
          <p:spPr>
            <a:xfrm>
              <a:off x="2642100" y="3839575"/>
              <a:ext cx="110650" cy="64350"/>
            </a:xfrm>
            <a:custGeom>
              <a:avLst/>
              <a:gdLst/>
              <a:ahLst/>
              <a:cxnLst/>
              <a:rect l="l" t="t" r="r" b="b"/>
              <a:pathLst>
                <a:path w="4426" h="2574" extrusionOk="0">
                  <a:moveTo>
                    <a:pt x="3517" y="1"/>
                  </a:moveTo>
                  <a:lnTo>
                    <a:pt x="1" y="2061"/>
                  </a:lnTo>
                  <a:lnTo>
                    <a:pt x="915" y="2574"/>
                  </a:lnTo>
                  <a:lnTo>
                    <a:pt x="4426" y="546"/>
                  </a:lnTo>
                  <a:lnTo>
                    <a:pt x="3517" y="1"/>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2"/>
            <p:cNvSpPr/>
            <p:nvPr/>
          </p:nvSpPr>
          <p:spPr>
            <a:xfrm>
              <a:off x="2715175" y="3858900"/>
              <a:ext cx="71550" cy="42200"/>
            </a:xfrm>
            <a:custGeom>
              <a:avLst/>
              <a:gdLst/>
              <a:ahLst/>
              <a:cxnLst/>
              <a:rect l="l" t="t" r="r" b="b"/>
              <a:pathLst>
                <a:path w="2862" h="1688" extrusionOk="0">
                  <a:moveTo>
                    <a:pt x="1933" y="1"/>
                  </a:moveTo>
                  <a:lnTo>
                    <a:pt x="1" y="1175"/>
                  </a:lnTo>
                  <a:lnTo>
                    <a:pt x="914" y="1688"/>
                  </a:lnTo>
                  <a:lnTo>
                    <a:pt x="2861" y="535"/>
                  </a:lnTo>
                  <a:lnTo>
                    <a:pt x="1933" y="1"/>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2"/>
            <p:cNvSpPr/>
            <p:nvPr/>
          </p:nvSpPr>
          <p:spPr>
            <a:xfrm>
              <a:off x="2722850" y="3886325"/>
              <a:ext cx="110650" cy="64325"/>
            </a:xfrm>
            <a:custGeom>
              <a:avLst/>
              <a:gdLst/>
              <a:ahLst/>
              <a:cxnLst/>
              <a:rect l="l" t="t" r="r" b="b"/>
              <a:pathLst>
                <a:path w="4426" h="2573" extrusionOk="0">
                  <a:moveTo>
                    <a:pt x="3517" y="0"/>
                  </a:moveTo>
                  <a:lnTo>
                    <a:pt x="1" y="2060"/>
                  </a:lnTo>
                  <a:lnTo>
                    <a:pt x="915" y="2573"/>
                  </a:lnTo>
                  <a:lnTo>
                    <a:pt x="4425" y="545"/>
                  </a:lnTo>
                  <a:lnTo>
                    <a:pt x="3517" y="0"/>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2"/>
            <p:cNvSpPr/>
            <p:nvPr/>
          </p:nvSpPr>
          <p:spPr>
            <a:xfrm>
              <a:off x="2795900" y="3905650"/>
              <a:ext cx="71575" cy="42200"/>
            </a:xfrm>
            <a:custGeom>
              <a:avLst/>
              <a:gdLst/>
              <a:ahLst/>
              <a:cxnLst/>
              <a:rect l="l" t="t" r="r" b="b"/>
              <a:pathLst>
                <a:path w="2863" h="1688" extrusionOk="0">
                  <a:moveTo>
                    <a:pt x="1933" y="0"/>
                  </a:moveTo>
                  <a:lnTo>
                    <a:pt x="1" y="1174"/>
                  </a:lnTo>
                  <a:lnTo>
                    <a:pt x="915" y="1687"/>
                  </a:lnTo>
                  <a:lnTo>
                    <a:pt x="2862" y="535"/>
                  </a:lnTo>
                  <a:lnTo>
                    <a:pt x="1933" y="0"/>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2"/>
            <p:cNvSpPr/>
            <p:nvPr/>
          </p:nvSpPr>
          <p:spPr>
            <a:xfrm>
              <a:off x="2803575" y="3933050"/>
              <a:ext cx="110650" cy="64325"/>
            </a:xfrm>
            <a:custGeom>
              <a:avLst/>
              <a:gdLst/>
              <a:ahLst/>
              <a:cxnLst/>
              <a:rect l="l" t="t" r="r" b="b"/>
              <a:pathLst>
                <a:path w="4426" h="2573" extrusionOk="0">
                  <a:moveTo>
                    <a:pt x="3517" y="0"/>
                  </a:moveTo>
                  <a:lnTo>
                    <a:pt x="1" y="2059"/>
                  </a:lnTo>
                  <a:lnTo>
                    <a:pt x="915" y="2572"/>
                  </a:lnTo>
                  <a:lnTo>
                    <a:pt x="4425" y="546"/>
                  </a:lnTo>
                  <a:lnTo>
                    <a:pt x="3517" y="0"/>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2"/>
            <p:cNvSpPr/>
            <p:nvPr/>
          </p:nvSpPr>
          <p:spPr>
            <a:xfrm>
              <a:off x="2876625" y="3952375"/>
              <a:ext cx="71550" cy="42175"/>
            </a:xfrm>
            <a:custGeom>
              <a:avLst/>
              <a:gdLst/>
              <a:ahLst/>
              <a:cxnLst/>
              <a:rect l="l" t="t" r="r" b="b"/>
              <a:pathLst>
                <a:path w="2862" h="1687" extrusionOk="0">
                  <a:moveTo>
                    <a:pt x="1934" y="0"/>
                  </a:moveTo>
                  <a:lnTo>
                    <a:pt x="1" y="1175"/>
                  </a:lnTo>
                  <a:lnTo>
                    <a:pt x="915" y="1686"/>
                  </a:lnTo>
                  <a:lnTo>
                    <a:pt x="2862" y="535"/>
                  </a:lnTo>
                  <a:lnTo>
                    <a:pt x="1934" y="0"/>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2"/>
            <p:cNvSpPr/>
            <p:nvPr/>
          </p:nvSpPr>
          <p:spPr>
            <a:xfrm>
              <a:off x="2884300" y="3979750"/>
              <a:ext cx="110675" cy="64350"/>
            </a:xfrm>
            <a:custGeom>
              <a:avLst/>
              <a:gdLst/>
              <a:ahLst/>
              <a:cxnLst/>
              <a:rect l="l" t="t" r="r" b="b"/>
              <a:pathLst>
                <a:path w="4427" h="2574" extrusionOk="0">
                  <a:moveTo>
                    <a:pt x="3517" y="0"/>
                  </a:moveTo>
                  <a:lnTo>
                    <a:pt x="0" y="2060"/>
                  </a:lnTo>
                  <a:lnTo>
                    <a:pt x="914" y="2573"/>
                  </a:lnTo>
                  <a:lnTo>
                    <a:pt x="4426" y="546"/>
                  </a:lnTo>
                  <a:lnTo>
                    <a:pt x="3517" y="0"/>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2"/>
            <p:cNvSpPr/>
            <p:nvPr/>
          </p:nvSpPr>
          <p:spPr>
            <a:xfrm>
              <a:off x="2957375" y="3999075"/>
              <a:ext cx="71525" cy="42200"/>
            </a:xfrm>
            <a:custGeom>
              <a:avLst/>
              <a:gdLst/>
              <a:ahLst/>
              <a:cxnLst/>
              <a:rect l="l" t="t" r="r" b="b"/>
              <a:pathLst>
                <a:path w="2861" h="1688" extrusionOk="0">
                  <a:moveTo>
                    <a:pt x="1933" y="0"/>
                  </a:moveTo>
                  <a:lnTo>
                    <a:pt x="0" y="1175"/>
                  </a:lnTo>
                  <a:lnTo>
                    <a:pt x="914" y="1688"/>
                  </a:lnTo>
                  <a:lnTo>
                    <a:pt x="2861" y="535"/>
                  </a:lnTo>
                  <a:lnTo>
                    <a:pt x="1933" y="0"/>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2"/>
            <p:cNvSpPr/>
            <p:nvPr/>
          </p:nvSpPr>
          <p:spPr>
            <a:xfrm>
              <a:off x="2965050" y="4026475"/>
              <a:ext cx="110625" cy="64350"/>
            </a:xfrm>
            <a:custGeom>
              <a:avLst/>
              <a:gdLst/>
              <a:ahLst/>
              <a:cxnLst/>
              <a:rect l="l" t="t" r="r" b="b"/>
              <a:pathLst>
                <a:path w="4425" h="2574" extrusionOk="0">
                  <a:moveTo>
                    <a:pt x="3516" y="1"/>
                  </a:moveTo>
                  <a:lnTo>
                    <a:pt x="0" y="2061"/>
                  </a:lnTo>
                  <a:lnTo>
                    <a:pt x="914" y="2573"/>
                  </a:lnTo>
                  <a:lnTo>
                    <a:pt x="4425" y="546"/>
                  </a:lnTo>
                  <a:lnTo>
                    <a:pt x="3516" y="1"/>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2"/>
            <p:cNvSpPr/>
            <p:nvPr/>
          </p:nvSpPr>
          <p:spPr>
            <a:xfrm>
              <a:off x="3038100" y="4045800"/>
              <a:ext cx="71550" cy="42200"/>
            </a:xfrm>
            <a:custGeom>
              <a:avLst/>
              <a:gdLst/>
              <a:ahLst/>
              <a:cxnLst/>
              <a:rect l="l" t="t" r="r" b="b"/>
              <a:pathLst>
                <a:path w="2862" h="1688" extrusionOk="0">
                  <a:moveTo>
                    <a:pt x="1932" y="1"/>
                  </a:moveTo>
                  <a:lnTo>
                    <a:pt x="0" y="1175"/>
                  </a:lnTo>
                  <a:lnTo>
                    <a:pt x="914" y="1688"/>
                  </a:lnTo>
                  <a:lnTo>
                    <a:pt x="2861" y="535"/>
                  </a:lnTo>
                  <a:lnTo>
                    <a:pt x="1932" y="1"/>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2"/>
            <p:cNvSpPr/>
            <p:nvPr/>
          </p:nvSpPr>
          <p:spPr>
            <a:xfrm>
              <a:off x="3045775" y="4073200"/>
              <a:ext cx="110625" cy="64325"/>
            </a:xfrm>
            <a:custGeom>
              <a:avLst/>
              <a:gdLst/>
              <a:ahLst/>
              <a:cxnLst/>
              <a:rect l="l" t="t" r="r" b="b"/>
              <a:pathLst>
                <a:path w="4425" h="2573" extrusionOk="0">
                  <a:moveTo>
                    <a:pt x="3516" y="1"/>
                  </a:moveTo>
                  <a:lnTo>
                    <a:pt x="0" y="2060"/>
                  </a:lnTo>
                  <a:lnTo>
                    <a:pt x="914" y="2573"/>
                  </a:lnTo>
                  <a:lnTo>
                    <a:pt x="4425" y="546"/>
                  </a:lnTo>
                  <a:lnTo>
                    <a:pt x="3516" y="1"/>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2"/>
            <p:cNvSpPr/>
            <p:nvPr/>
          </p:nvSpPr>
          <p:spPr>
            <a:xfrm>
              <a:off x="3118850" y="4092525"/>
              <a:ext cx="71525" cy="42175"/>
            </a:xfrm>
            <a:custGeom>
              <a:avLst/>
              <a:gdLst/>
              <a:ahLst/>
              <a:cxnLst/>
              <a:rect l="l" t="t" r="r" b="b"/>
              <a:pathLst>
                <a:path w="2861" h="1687" extrusionOk="0">
                  <a:moveTo>
                    <a:pt x="1932" y="1"/>
                  </a:moveTo>
                  <a:lnTo>
                    <a:pt x="0" y="1175"/>
                  </a:lnTo>
                  <a:lnTo>
                    <a:pt x="913" y="1687"/>
                  </a:lnTo>
                  <a:lnTo>
                    <a:pt x="2860" y="534"/>
                  </a:lnTo>
                  <a:lnTo>
                    <a:pt x="1932" y="1"/>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2"/>
            <p:cNvSpPr/>
            <p:nvPr/>
          </p:nvSpPr>
          <p:spPr>
            <a:xfrm>
              <a:off x="3126500" y="4119900"/>
              <a:ext cx="110650" cy="64350"/>
            </a:xfrm>
            <a:custGeom>
              <a:avLst/>
              <a:gdLst/>
              <a:ahLst/>
              <a:cxnLst/>
              <a:rect l="l" t="t" r="r" b="b"/>
              <a:pathLst>
                <a:path w="4426" h="2574" extrusionOk="0">
                  <a:moveTo>
                    <a:pt x="3516" y="1"/>
                  </a:moveTo>
                  <a:lnTo>
                    <a:pt x="1" y="2061"/>
                  </a:lnTo>
                  <a:lnTo>
                    <a:pt x="914" y="2574"/>
                  </a:lnTo>
                  <a:lnTo>
                    <a:pt x="4426" y="546"/>
                  </a:lnTo>
                  <a:lnTo>
                    <a:pt x="3516" y="1"/>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2"/>
            <p:cNvSpPr/>
            <p:nvPr/>
          </p:nvSpPr>
          <p:spPr>
            <a:xfrm>
              <a:off x="3199550" y="4139225"/>
              <a:ext cx="71550" cy="42200"/>
            </a:xfrm>
            <a:custGeom>
              <a:avLst/>
              <a:gdLst/>
              <a:ahLst/>
              <a:cxnLst/>
              <a:rect l="l" t="t" r="r" b="b"/>
              <a:pathLst>
                <a:path w="2862" h="1688" extrusionOk="0">
                  <a:moveTo>
                    <a:pt x="1933" y="1"/>
                  </a:moveTo>
                  <a:lnTo>
                    <a:pt x="1" y="1175"/>
                  </a:lnTo>
                  <a:lnTo>
                    <a:pt x="915" y="1688"/>
                  </a:lnTo>
                  <a:lnTo>
                    <a:pt x="2861" y="535"/>
                  </a:lnTo>
                  <a:lnTo>
                    <a:pt x="1933" y="1"/>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2"/>
            <p:cNvSpPr/>
            <p:nvPr/>
          </p:nvSpPr>
          <p:spPr>
            <a:xfrm>
              <a:off x="3207225" y="4166650"/>
              <a:ext cx="110650" cy="64325"/>
            </a:xfrm>
            <a:custGeom>
              <a:avLst/>
              <a:gdLst/>
              <a:ahLst/>
              <a:cxnLst/>
              <a:rect l="l" t="t" r="r" b="b"/>
              <a:pathLst>
                <a:path w="4426" h="2573" extrusionOk="0">
                  <a:moveTo>
                    <a:pt x="3517" y="0"/>
                  </a:moveTo>
                  <a:lnTo>
                    <a:pt x="1" y="2060"/>
                  </a:lnTo>
                  <a:lnTo>
                    <a:pt x="915" y="2573"/>
                  </a:lnTo>
                  <a:lnTo>
                    <a:pt x="4425" y="545"/>
                  </a:lnTo>
                  <a:lnTo>
                    <a:pt x="3517" y="0"/>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2"/>
            <p:cNvSpPr/>
            <p:nvPr/>
          </p:nvSpPr>
          <p:spPr>
            <a:xfrm>
              <a:off x="3280275" y="4185975"/>
              <a:ext cx="71550" cy="42200"/>
            </a:xfrm>
            <a:custGeom>
              <a:avLst/>
              <a:gdLst/>
              <a:ahLst/>
              <a:cxnLst/>
              <a:rect l="l" t="t" r="r" b="b"/>
              <a:pathLst>
                <a:path w="2862" h="1688" extrusionOk="0">
                  <a:moveTo>
                    <a:pt x="1933" y="0"/>
                  </a:moveTo>
                  <a:lnTo>
                    <a:pt x="1" y="1174"/>
                  </a:lnTo>
                  <a:lnTo>
                    <a:pt x="915" y="1687"/>
                  </a:lnTo>
                  <a:lnTo>
                    <a:pt x="2862" y="535"/>
                  </a:lnTo>
                  <a:lnTo>
                    <a:pt x="1933" y="0"/>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2"/>
            <p:cNvSpPr/>
            <p:nvPr/>
          </p:nvSpPr>
          <p:spPr>
            <a:xfrm>
              <a:off x="3287950" y="4213375"/>
              <a:ext cx="110650" cy="64325"/>
            </a:xfrm>
            <a:custGeom>
              <a:avLst/>
              <a:gdLst/>
              <a:ahLst/>
              <a:cxnLst/>
              <a:rect l="l" t="t" r="r" b="b"/>
              <a:pathLst>
                <a:path w="4426" h="2573" extrusionOk="0">
                  <a:moveTo>
                    <a:pt x="3517" y="0"/>
                  </a:moveTo>
                  <a:lnTo>
                    <a:pt x="1" y="2059"/>
                  </a:lnTo>
                  <a:lnTo>
                    <a:pt x="915" y="2572"/>
                  </a:lnTo>
                  <a:lnTo>
                    <a:pt x="4425" y="546"/>
                  </a:lnTo>
                  <a:lnTo>
                    <a:pt x="3517" y="0"/>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2"/>
            <p:cNvSpPr/>
            <p:nvPr/>
          </p:nvSpPr>
          <p:spPr>
            <a:xfrm>
              <a:off x="3361025" y="4232675"/>
              <a:ext cx="71525" cy="42200"/>
            </a:xfrm>
            <a:custGeom>
              <a:avLst/>
              <a:gdLst/>
              <a:ahLst/>
              <a:cxnLst/>
              <a:rect l="l" t="t" r="r" b="b"/>
              <a:pathLst>
                <a:path w="2861" h="1688" extrusionOk="0">
                  <a:moveTo>
                    <a:pt x="1933" y="0"/>
                  </a:moveTo>
                  <a:lnTo>
                    <a:pt x="1" y="1174"/>
                  </a:lnTo>
                  <a:lnTo>
                    <a:pt x="913" y="1687"/>
                  </a:lnTo>
                  <a:lnTo>
                    <a:pt x="2861" y="535"/>
                  </a:lnTo>
                  <a:lnTo>
                    <a:pt x="1933" y="0"/>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2"/>
            <p:cNvSpPr/>
            <p:nvPr/>
          </p:nvSpPr>
          <p:spPr>
            <a:xfrm>
              <a:off x="3368700" y="4260075"/>
              <a:ext cx="110650" cy="64350"/>
            </a:xfrm>
            <a:custGeom>
              <a:avLst/>
              <a:gdLst/>
              <a:ahLst/>
              <a:cxnLst/>
              <a:rect l="l" t="t" r="r" b="b"/>
              <a:pathLst>
                <a:path w="4426" h="2574" extrusionOk="0">
                  <a:moveTo>
                    <a:pt x="3517" y="0"/>
                  </a:moveTo>
                  <a:lnTo>
                    <a:pt x="0" y="2060"/>
                  </a:lnTo>
                  <a:lnTo>
                    <a:pt x="913" y="2573"/>
                  </a:lnTo>
                  <a:lnTo>
                    <a:pt x="4425" y="546"/>
                  </a:lnTo>
                  <a:lnTo>
                    <a:pt x="3517" y="0"/>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2"/>
            <p:cNvSpPr/>
            <p:nvPr/>
          </p:nvSpPr>
          <p:spPr>
            <a:xfrm>
              <a:off x="3441750" y="4279400"/>
              <a:ext cx="71525" cy="42200"/>
            </a:xfrm>
            <a:custGeom>
              <a:avLst/>
              <a:gdLst/>
              <a:ahLst/>
              <a:cxnLst/>
              <a:rect l="l" t="t" r="r" b="b"/>
              <a:pathLst>
                <a:path w="2861" h="1688" extrusionOk="0">
                  <a:moveTo>
                    <a:pt x="1932" y="0"/>
                  </a:moveTo>
                  <a:lnTo>
                    <a:pt x="0" y="1175"/>
                  </a:lnTo>
                  <a:lnTo>
                    <a:pt x="914" y="1687"/>
                  </a:lnTo>
                  <a:lnTo>
                    <a:pt x="2861" y="535"/>
                  </a:lnTo>
                  <a:lnTo>
                    <a:pt x="1932" y="0"/>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2" name="Google Shape;1392;p72"/>
          <p:cNvSpPr/>
          <p:nvPr/>
        </p:nvSpPr>
        <p:spPr>
          <a:xfrm>
            <a:off x="7069079" y="1802437"/>
            <a:ext cx="1711812" cy="851758"/>
          </a:xfrm>
          <a:custGeom>
            <a:avLst/>
            <a:gdLst/>
            <a:ahLst/>
            <a:cxnLst/>
            <a:rect l="l" t="t" r="r" b="b"/>
            <a:pathLst>
              <a:path w="53228" h="26485" extrusionOk="0">
                <a:moveTo>
                  <a:pt x="26613" y="1"/>
                </a:moveTo>
                <a:cubicBezTo>
                  <a:pt x="19555" y="1"/>
                  <a:pt x="12785" y="1397"/>
                  <a:pt x="7794" y="3880"/>
                </a:cubicBezTo>
                <a:cubicBezTo>
                  <a:pt x="2803" y="6363"/>
                  <a:pt x="0" y="9731"/>
                  <a:pt x="0" y="13243"/>
                </a:cubicBezTo>
                <a:cubicBezTo>
                  <a:pt x="0" y="16754"/>
                  <a:pt x="2803" y="20122"/>
                  <a:pt x="7794" y="22605"/>
                </a:cubicBezTo>
                <a:cubicBezTo>
                  <a:pt x="12785" y="25088"/>
                  <a:pt x="19555" y="26484"/>
                  <a:pt x="26613" y="26484"/>
                </a:cubicBezTo>
                <a:cubicBezTo>
                  <a:pt x="33671" y="26484"/>
                  <a:pt x="40441" y="25088"/>
                  <a:pt x="45432" y="22605"/>
                </a:cubicBezTo>
                <a:cubicBezTo>
                  <a:pt x="50423" y="20122"/>
                  <a:pt x="53227" y="16754"/>
                  <a:pt x="53227" y="13243"/>
                </a:cubicBezTo>
                <a:cubicBezTo>
                  <a:pt x="53227" y="9731"/>
                  <a:pt x="50423" y="6363"/>
                  <a:pt x="45432" y="3880"/>
                </a:cubicBezTo>
                <a:cubicBezTo>
                  <a:pt x="40441" y="1397"/>
                  <a:pt x="33671" y="1"/>
                  <a:pt x="26613" y="1"/>
                </a:cubicBezTo>
                <a:close/>
              </a:path>
            </a:pathLst>
          </a:custGeom>
          <a:solidFill>
            <a:srgbClr val="32186B">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3" name="Google Shape;1393;p72"/>
          <p:cNvGrpSpPr/>
          <p:nvPr/>
        </p:nvGrpSpPr>
        <p:grpSpPr>
          <a:xfrm>
            <a:off x="7334816" y="2869347"/>
            <a:ext cx="1415975" cy="1314700"/>
            <a:chOff x="3484925" y="4161400"/>
            <a:chExt cx="1415975" cy="1314700"/>
          </a:xfrm>
        </p:grpSpPr>
        <p:sp>
          <p:nvSpPr>
            <p:cNvPr id="1394" name="Google Shape;1394;p72"/>
            <p:cNvSpPr/>
            <p:nvPr/>
          </p:nvSpPr>
          <p:spPr>
            <a:xfrm>
              <a:off x="3820175" y="4418100"/>
              <a:ext cx="505875" cy="253625"/>
            </a:xfrm>
            <a:custGeom>
              <a:avLst/>
              <a:gdLst/>
              <a:ahLst/>
              <a:cxnLst/>
              <a:rect l="l" t="t" r="r" b="b"/>
              <a:pathLst>
                <a:path w="20235" h="10145" extrusionOk="0">
                  <a:moveTo>
                    <a:pt x="12731" y="0"/>
                  </a:moveTo>
                  <a:cubicBezTo>
                    <a:pt x="11866" y="0"/>
                    <a:pt x="10984" y="9"/>
                    <a:pt x="10118" y="9"/>
                  </a:cubicBezTo>
                  <a:cubicBezTo>
                    <a:pt x="9300" y="9"/>
                    <a:pt x="8464" y="1"/>
                    <a:pt x="7641" y="1"/>
                  </a:cubicBezTo>
                  <a:cubicBezTo>
                    <a:pt x="3698" y="1"/>
                    <a:pt x="39" y="177"/>
                    <a:pt x="9" y="2213"/>
                  </a:cubicBezTo>
                  <a:cubicBezTo>
                    <a:pt x="1" y="2822"/>
                    <a:pt x="1" y="4648"/>
                    <a:pt x="1" y="5077"/>
                  </a:cubicBezTo>
                  <a:cubicBezTo>
                    <a:pt x="1" y="7876"/>
                    <a:pt x="4529" y="10144"/>
                    <a:pt x="10118" y="10144"/>
                  </a:cubicBezTo>
                  <a:cubicBezTo>
                    <a:pt x="15704" y="10144"/>
                    <a:pt x="20234" y="7876"/>
                    <a:pt x="20234" y="5077"/>
                  </a:cubicBezTo>
                  <a:lnTo>
                    <a:pt x="20234" y="2213"/>
                  </a:lnTo>
                  <a:cubicBezTo>
                    <a:pt x="20234" y="183"/>
                    <a:pt x="16666" y="0"/>
                    <a:pt x="12731" y="0"/>
                  </a:cubicBezTo>
                  <a:close/>
                </a:path>
              </a:pathLst>
            </a:cu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2"/>
            <p:cNvSpPr/>
            <p:nvPr/>
          </p:nvSpPr>
          <p:spPr>
            <a:xfrm>
              <a:off x="3820175" y="4346725"/>
              <a:ext cx="505875" cy="253400"/>
            </a:xfrm>
            <a:custGeom>
              <a:avLst/>
              <a:gdLst/>
              <a:ahLst/>
              <a:cxnLst/>
              <a:rect l="l" t="t" r="r" b="b"/>
              <a:pathLst>
                <a:path w="20235" h="10136" extrusionOk="0">
                  <a:moveTo>
                    <a:pt x="10118" y="1"/>
                  </a:moveTo>
                  <a:cubicBezTo>
                    <a:pt x="4531" y="1"/>
                    <a:pt x="1" y="2269"/>
                    <a:pt x="1" y="5068"/>
                  </a:cubicBezTo>
                  <a:cubicBezTo>
                    <a:pt x="1" y="7867"/>
                    <a:pt x="4529" y="10136"/>
                    <a:pt x="10118" y="10136"/>
                  </a:cubicBezTo>
                  <a:cubicBezTo>
                    <a:pt x="15704" y="10136"/>
                    <a:pt x="20234" y="7867"/>
                    <a:pt x="20234" y="5068"/>
                  </a:cubicBezTo>
                  <a:cubicBezTo>
                    <a:pt x="20234" y="2269"/>
                    <a:pt x="15704" y="1"/>
                    <a:pt x="101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2"/>
            <p:cNvSpPr/>
            <p:nvPr/>
          </p:nvSpPr>
          <p:spPr>
            <a:xfrm>
              <a:off x="3889650" y="4370250"/>
              <a:ext cx="366925" cy="206400"/>
            </a:xfrm>
            <a:custGeom>
              <a:avLst/>
              <a:gdLst/>
              <a:ahLst/>
              <a:cxnLst/>
              <a:rect l="l" t="t" r="r" b="b"/>
              <a:pathLst>
                <a:path w="14677" h="8256" extrusionOk="0">
                  <a:moveTo>
                    <a:pt x="13197" y="1"/>
                  </a:moveTo>
                  <a:lnTo>
                    <a:pt x="1" y="7609"/>
                  </a:lnTo>
                  <a:cubicBezTo>
                    <a:pt x="480" y="7860"/>
                    <a:pt x="976" y="8076"/>
                    <a:pt x="1487" y="8256"/>
                  </a:cubicBezTo>
                  <a:lnTo>
                    <a:pt x="14676" y="645"/>
                  </a:lnTo>
                  <a:cubicBezTo>
                    <a:pt x="14199" y="395"/>
                    <a:pt x="13704" y="180"/>
                    <a:pt x="13197" y="1"/>
                  </a:cubicBezTo>
                  <a:close/>
                </a:path>
              </a:pathLst>
            </a:cu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2"/>
            <p:cNvSpPr/>
            <p:nvPr/>
          </p:nvSpPr>
          <p:spPr>
            <a:xfrm>
              <a:off x="4297375" y="4232775"/>
              <a:ext cx="505900" cy="253625"/>
            </a:xfrm>
            <a:custGeom>
              <a:avLst/>
              <a:gdLst/>
              <a:ahLst/>
              <a:cxnLst/>
              <a:rect l="l" t="t" r="r" b="b"/>
              <a:pathLst>
                <a:path w="20236" h="10145" extrusionOk="0">
                  <a:moveTo>
                    <a:pt x="12731" y="0"/>
                  </a:moveTo>
                  <a:cubicBezTo>
                    <a:pt x="11867" y="0"/>
                    <a:pt x="10984" y="9"/>
                    <a:pt x="10118" y="9"/>
                  </a:cubicBezTo>
                  <a:cubicBezTo>
                    <a:pt x="9301" y="9"/>
                    <a:pt x="8465" y="2"/>
                    <a:pt x="7641" y="2"/>
                  </a:cubicBezTo>
                  <a:cubicBezTo>
                    <a:pt x="3698" y="2"/>
                    <a:pt x="39" y="177"/>
                    <a:pt x="9" y="2213"/>
                  </a:cubicBezTo>
                  <a:cubicBezTo>
                    <a:pt x="0" y="2822"/>
                    <a:pt x="0" y="4649"/>
                    <a:pt x="0" y="5077"/>
                  </a:cubicBezTo>
                  <a:cubicBezTo>
                    <a:pt x="0" y="7876"/>
                    <a:pt x="4530" y="10145"/>
                    <a:pt x="10118" y="10145"/>
                  </a:cubicBezTo>
                  <a:cubicBezTo>
                    <a:pt x="15705" y="10145"/>
                    <a:pt x="20235" y="7876"/>
                    <a:pt x="20235" y="5077"/>
                  </a:cubicBezTo>
                  <a:lnTo>
                    <a:pt x="20235" y="2213"/>
                  </a:lnTo>
                  <a:cubicBezTo>
                    <a:pt x="20235" y="183"/>
                    <a:pt x="16666" y="0"/>
                    <a:pt x="12731" y="0"/>
                  </a:cubicBezTo>
                  <a:close/>
                </a:path>
              </a:pathLst>
            </a:cu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2"/>
            <p:cNvSpPr/>
            <p:nvPr/>
          </p:nvSpPr>
          <p:spPr>
            <a:xfrm>
              <a:off x="4297375" y="4161400"/>
              <a:ext cx="505900" cy="253425"/>
            </a:xfrm>
            <a:custGeom>
              <a:avLst/>
              <a:gdLst/>
              <a:ahLst/>
              <a:cxnLst/>
              <a:rect l="l" t="t" r="r" b="b"/>
              <a:pathLst>
                <a:path w="20236" h="10137" extrusionOk="0">
                  <a:moveTo>
                    <a:pt x="10118" y="1"/>
                  </a:moveTo>
                  <a:cubicBezTo>
                    <a:pt x="4530" y="1"/>
                    <a:pt x="0" y="2269"/>
                    <a:pt x="0" y="5068"/>
                  </a:cubicBezTo>
                  <a:cubicBezTo>
                    <a:pt x="0" y="7867"/>
                    <a:pt x="4530" y="10136"/>
                    <a:pt x="10118" y="10136"/>
                  </a:cubicBezTo>
                  <a:cubicBezTo>
                    <a:pt x="15705" y="10136"/>
                    <a:pt x="20235" y="7867"/>
                    <a:pt x="20235" y="5068"/>
                  </a:cubicBezTo>
                  <a:cubicBezTo>
                    <a:pt x="20235" y="2269"/>
                    <a:pt x="15705" y="1"/>
                    <a:pt x="101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2"/>
            <p:cNvSpPr/>
            <p:nvPr/>
          </p:nvSpPr>
          <p:spPr>
            <a:xfrm>
              <a:off x="4368775" y="4184075"/>
              <a:ext cx="366800" cy="206450"/>
            </a:xfrm>
            <a:custGeom>
              <a:avLst/>
              <a:gdLst/>
              <a:ahLst/>
              <a:cxnLst/>
              <a:rect l="l" t="t" r="r" b="b"/>
              <a:pathLst>
                <a:path w="14672" h="8258" extrusionOk="0">
                  <a:moveTo>
                    <a:pt x="1494" y="0"/>
                  </a:moveTo>
                  <a:cubicBezTo>
                    <a:pt x="981" y="177"/>
                    <a:pt x="483" y="389"/>
                    <a:pt x="0" y="637"/>
                  </a:cubicBezTo>
                  <a:lnTo>
                    <a:pt x="13199" y="8258"/>
                  </a:lnTo>
                  <a:cubicBezTo>
                    <a:pt x="13706" y="8075"/>
                    <a:pt x="14198" y="7856"/>
                    <a:pt x="14672" y="7603"/>
                  </a:cubicBezTo>
                  <a:lnTo>
                    <a:pt x="1494" y="0"/>
                  </a:lnTo>
                  <a:close/>
                </a:path>
              </a:pathLst>
            </a:cu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2"/>
            <p:cNvSpPr/>
            <p:nvPr/>
          </p:nvSpPr>
          <p:spPr>
            <a:xfrm>
              <a:off x="4395025" y="4616950"/>
              <a:ext cx="505875" cy="253625"/>
            </a:xfrm>
            <a:custGeom>
              <a:avLst/>
              <a:gdLst/>
              <a:ahLst/>
              <a:cxnLst/>
              <a:rect l="l" t="t" r="r" b="b"/>
              <a:pathLst>
                <a:path w="20235" h="10145" extrusionOk="0">
                  <a:moveTo>
                    <a:pt x="12731" y="0"/>
                  </a:moveTo>
                  <a:cubicBezTo>
                    <a:pt x="11866" y="0"/>
                    <a:pt x="10984" y="9"/>
                    <a:pt x="10118" y="9"/>
                  </a:cubicBezTo>
                  <a:cubicBezTo>
                    <a:pt x="9300" y="9"/>
                    <a:pt x="8464" y="1"/>
                    <a:pt x="7641" y="1"/>
                  </a:cubicBezTo>
                  <a:cubicBezTo>
                    <a:pt x="3698" y="1"/>
                    <a:pt x="39" y="177"/>
                    <a:pt x="9" y="2213"/>
                  </a:cubicBezTo>
                  <a:cubicBezTo>
                    <a:pt x="1" y="2821"/>
                    <a:pt x="1" y="4648"/>
                    <a:pt x="1" y="5077"/>
                  </a:cubicBezTo>
                  <a:cubicBezTo>
                    <a:pt x="1" y="7875"/>
                    <a:pt x="4531" y="10144"/>
                    <a:pt x="10118" y="10144"/>
                  </a:cubicBezTo>
                  <a:cubicBezTo>
                    <a:pt x="15706" y="10144"/>
                    <a:pt x="20234" y="7875"/>
                    <a:pt x="20234" y="5077"/>
                  </a:cubicBezTo>
                  <a:lnTo>
                    <a:pt x="20234" y="2213"/>
                  </a:lnTo>
                  <a:cubicBezTo>
                    <a:pt x="20234" y="183"/>
                    <a:pt x="16666" y="0"/>
                    <a:pt x="12731" y="0"/>
                  </a:cubicBezTo>
                  <a:close/>
                </a:path>
              </a:pathLst>
            </a:cu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2"/>
            <p:cNvSpPr/>
            <p:nvPr/>
          </p:nvSpPr>
          <p:spPr>
            <a:xfrm>
              <a:off x="4395025" y="4545575"/>
              <a:ext cx="505875" cy="253400"/>
            </a:xfrm>
            <a:custGeom>
              <a:avLst/>
              <a:gdLst/>
              <a:ahLst/>
              <a:cxnLst/>
              <a:rect l="l" t="t" r="r" b="b"/>
              <a:pathLst>
                <a:path w="20235" h="10136" extrusionOk="0">
                  <a:moveTo>
                    <a:pt x="10118" y="0"/>
                  </a:moveTo>
                  <a:cubicBezTo>
                    <a:pt x="4531" y="0"/>
                    <a:pt x="1" y="2269"/>
                    <a:pt x="1" y="5068"/>
                  </a:cubicBezTo>
                  <a:cubicBezTo>
                    <a:pt x="1" y="7866"/>
                    <a:pt x="4531" y="10136"/>
                    <a:pt x="10118" y="10136"/>
                  </a:cubicBezTo>
                  <a:cubicBezTo>
                    <a:pt x="15706" y="10136"/>
                    <a:pt x="20234" y="7866"/>
                    <a:pt x="20234" y="5068"/>
                  </a:cubicBezTo>
                  <a:cubicBezTo>
                    <a:pt x="20234" y="2269"/>
                    <a:pt x="15706" y="0"/>
                    <a:pt x="10118" y="0"/>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2"/>
            <p:cNvSpPr/>
            <p:nvPr/>
          </p:nvSpPr>
          <p:spPr>
            <a:xfrm>
              <a:off x="4466425" y="4568225"/>
              <a:ext cx="366825" cy="206475"/>
            </a:xfrm>
            <a:custGeom>
              <a:avLst/>
              <a:gdLst/>
              <a:ahLst/>
              <a:cxnLst/>
              <a:rect l="l" t="t" r="r" b="b"/>
              <a:pathLst>
                <a:path w="14673" h="8259" extrusionOk="0">
                  <a:moveTo>
                    <a:pt x="1494" y="1"/>
                  </a:moveTo>
                  <a:cubicBezTo>
                    <a:pt x="982" y="178"/>
                    <a:pt x="483" y="390"/>
                    <a:pt x="1" y="637"/>
                  </a:cubicBezTo>
                  <a:lnTo>
                    <a:pt x="13200" y="8258"/>
                  </a:lnTo>
                  <a:cubicBezTo>
                    <a:pt x="13706" y="8076"/>
                    <a:pt x="14198" y="7857"/>
                    <a:pt x="14672" y="7603"/>
                  </a:cubicBezTo>
                  <a:lnTo>
                    <a:pt x="14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72"/>
            <p:cNvGrpSpPr/>
            <p:nvPr/>
          </p:nvGrpSpPr>
          <p:grpSpPr>
            <a:xfrm>
              <a:off x="3484925" y="4781375"/>
              <a:ext cx="880025" cy="694725"/>
              <a:chOff x="3484925" y="4781375"/>
              <a:chExt cx="880025" cy="694725"/>
            </a:xfrm>
          </p:grpSpPr>
          <p:sp>
            <p:nvSpPr>
              <p:cNvPr id="1404" name="Google Shape;1404;p72"/>
              <p:cNvSpPr/>
              <p:nvPr/>
            </p:nvSpPr>
            <p:spPr>
              <a:xfrm>
                <a:off x="3484925" y="4781375"/>
                <a:ext cx="880025" cy="694700"/>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rgbClr val="AB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2"/>
              <p:cNvSpPr/>
              <p:nvPr/>
            </p:nvSpPr>
            <p:spPr>
              <a:xfrm>
                <a:off x="3484925" y="4781375"/>
                <a:ext cx="880025" cy="694700"/>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2"/>
              <p:cNvSpPr/>
              <p:nvPr/>
            </p:nvSpPr>
            <p:spPr>
              <a:xfrm>
                <a:off x="3485125" y="4950450"/>
                <a:ext cx="596050" cy="525650"/>
              </a:xfrm>
              <a:custGeom>
                <a:avLst/>
                <a:gdLst/>
                <a:ahLst/>
                <a:cxnLst/>
                <a:rect l="l" t="t" r="r" b="b"/>
                <a:pathLst>
                  <a:path w="23842" h="21026" extrusionOk="0">
                    <a:moveTo>
                      <a:pt x="14809" y="1"/>
                    </a:moveTo>
                    <a:cubicBezTo>
                      <a:pt x="13292" y="1"/>
                      <a:pt x="11776" y="393"/>
                      <a:pt x="10418" y="1178"/>
                    </a:cubicBezTo>
                    <a:lnTo>
                      <a:pt x="3390" y="5235"/>
                    </a:lnTo>
                    <a:cubicBezTo>
                      <a:pt x="1238" y="6920"/>
                      <a:pt x="1" y="9517"/>
                      <a:pt x="48" y="12249"/>
                    </a:cubicBezTo>
                    <a:lnTo>
                      <a:pt x="53" y="12463"/>
                    </a:lnTo>
                    <a:cubicBezTo>
                      <a:pt x="107" y="15550"/>
                      <a:pt x="1791" y="18377"/>
                      <a:pt x="4476" y="19896"/>
                    </a:cubicBezTo>
                    <a:cubicBezTo>
                      <a:pt x="5808" y="20649"/>
                      <a:pt x="7289" y="21025"/>
                      <a:pt x="8769" y="21025"/>
                    </a:cubicBezTo>
                    <a:cubicBezTo>
                      <a:pt x="10274" y="21025"/>
                      <a:pt x="11779" y="20636"/>
                      <a:pt x="13126" y="19858"/>
                    </a:cubicBezTo>
                    <a:lnTo>
                      <a:pt x="20273" y="15731"/>
                    </a:lnTo>
                    <a:cubicBezTo>
                      <a:pt x="22585" y="13925"/>
                      <a:pt x="23842" y="11084"/>
                      <a:pt x="23623" y="8159"/>
                    </a:cubicBezTo>
                    <a:cubicBezTo>
                      <a:pt x="23405" y="5233"/>
                      <a:pt x="21739" y="2610"/>
                      <a:pt x="19185" y="1168"/>
                    </a:cubicBezTo>
                    <a:lnTo>
                      <a:pt x="19128" y="1137"/>
                    </a:lnTo>
                    <a:cubicBezTo>
                      <a:pt x="17788" y="379"/>
                      <a:pt x="16298" y="1"/>
                      <a:pt x="14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7" name="Google Shape;1407;p72"/>
          <p:cNvGrpSpPr/>
          <p:nvPr/>
        </p:nvGrpSpPr>
        <p:grpSpPr>
          <a:xfrm>
            <a:off x="6182800" y="3709742"/>
            <a:ext cx="947084" cy="895908"/>
            <a:chOff x="2534725" y="4232842"/>
            <a:chExt cx="947084" cy="895908"/>
          </a:xfrm>
        </p:grpSpPr>
        <p:sp>
          <p:nvSpPr>
            <p:cNvPr id="1408" name="Google Shape;1408;p72"/>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rgbClr val="AB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2"/>
            <p:cNvSpPr/>
            <p:nvPr/>
          </p:nvSpPr>
          <p:spPr>
            <a:xfrm>
              <a:off x="2601759" y="4232842"/>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2"/>
            <p:cNvSpPr/>
            <p:nvPr/>
          </p:nvSpPr>
          <p:spPr>
            <a:xfrm>
              <a:off x="2818500" y="4603125"/>
              <a:ext cx="596050" cy="525625"/>
            </a:xfrm>
            <a:custGeom>
              <a:avLst/>
              <a:gdLst/>
              <a:ahLst/>
              <a:cxnLst/>
              <a:rect l="l" t="t" r="r" b="b"/>
              <a:pathLst>
                <a:path w="23842" h="21025" extrusionOk="0">
                  <a:moveTo>
                    <a:pt x="9033" y="0"/>
                  </a:moveTo>
                  <a:cubicBezTo>
                    <a:pt x="7544" y="0"/>
                    <a:pt x="6054" y="379"/>
                    <a:pt x="4713" y="1137"/>
                  </a:cubicBezTo>
                  <a:lnTo>
                    <a:pt x="4657" y="1168"/>
                  </a:lnTo>
                  <a:cubicBezTo>
                    <a:pt x="2103" y="2610"/>
                    <a:pt x="437" y="5233"/>
                    <a:pt x="218" y="8158"/>
                  </a:cubicBezTo>
                  <a:cubicBezTo>
                    <a:pt x="1" y="11083"/>
                    <a:pt x="1257" y="13925"/>
                    <a:pt x="3569" y="15730"/>
                  </a:cubicBezTo>
                  <a:lnTo>
                    <a:pt x="10716" y="19857"/>
                  </a:lnTo>
                  <a:cubicBezTo>
                    <a:pt x="12064" y="20635"/>
                    <a:pt x="13569" y="21024"/>
                    <a:pt x="15075" y="21024"/>
                  </a:cubicBezTo>
                  <a:cubicBezTo>
                    <a:pt x="16554" y="21024"/>
                    <a:pt x="18033" y="20648"/>
                    <a:pt x="19365" y="19896"/>
                  </a:cubicBezTo>
                  <a:cubicBezTo>
                    <a:pt x="22051" y="18376"/>
                    <a:pt x="23734" y="15549"/>
                    <a:pt x="23789" y="12463"/>
                  </a:cubicBezTo>
                  <a:lnTo>
                    <a:pt x="23793" y="12249"/>
                  </a:lnTo>
                  <a:cubicBezTo>
                    <a:pt x="23841" y="9515"/>
                    <a:pt x="22604" y="6919"/>
                    <a:pt x="20452" y="5234"/>
                  </a:cubicBezTo>
                  <a:lnTo>
                    <a:pt x="13424" y="1177"/>
                  </a:lnTo>
                  <a:cubicBezTo>
                    <a:pt x="12066" y="393"/>
                    <a:pt x="10550" y="0"/>
                    <a:pt x="9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11" name="Google Shape;1411;p72"/>
          <p:cNvGrpSpPr/>
          <p:nvPr/>
        </p:nvGrpSpPr>
        <p:grpSpPr>
          <a:xfrm>
            <a:off x="7236812" y="137587"/>
            <a:ext cx="1335675" cy="2182200"/>
            <a:chOff x="6245000" y="-99975"/>
            <a:chExt cx="1335675" cy="2182200"/>
          </a:xfrm>
        </p:grpSpPr>
        <p:sp>
          <p:nvSpPr>
            <p:cNvPr id="1412" name="Google Shape;1412;p72"/>
            <p:cNvSpPr/>
            <p:nvPr/>
          </p:nvSpPr>
          <p:spPr>
            <a:xfrm>
              <a:off x="6245025" y="470175"/>
              <a:ext cx="1335650" cy="1612050"/>
            </a:xfrm>
            <a:custGeom>
              <a:avLst/>
              <a:gdLst/>
              <a:ahLst/>
              <a:cxnLst/>
              <a:rect l="l" t="t" r="r" b="b"/>
              <a:pathLst>
                <a:path w="53426" h="64482" extrusionOk="0">
                  <a:moveTo>
                    <a:pt x="0" y="0"/>
                  </a:moveTo>
                  <a:lnTo>
                    <a:pt x="0" y="51102"/>
                  </a:lnTo>
                  <a:cubicBezTo>
                    <a:pt x="0" y="58492"/>
                    <a:pt x="11959" y="64482"/>
                    <a:pt x="26712" y="64482"/>
                  </a:cubicBezTo>
                  <a:cubicBezTo>
                    <a:pt x="41465" y="64482"/>
                    <a:pt x="53425" y="58492"/>
                    <a:pt x="53425" y="51102"/>
                  </a:cubicBezTo>
                  <a:lnTo>
                    <a:pt x="53425" y="0"/>
                  </a:lnTo>
                  <a:close/>
                </a:path>
              </a:pathLst>
            </a:custGeom>
            <a:solidFill>
              <a:srgbClr val="87F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2"/>
            <p:cNvSpPr/>
            <p:nvPr/>
          </p:nvSpPr>
          <p:spPr>
            <a:xfrm>
              <a:off x="6245000" y="88300"/>
              <a:ext cx="1335625" cy="1993925"/>
            </a:xfrm>
            <a:custGeom>
              <a:avLst/>
              <a:gdLst/>
              <a:ahLst/>
              <a:cxnLst/>
              <a:rect l="l" t="t" r="r" b="b"/>
              <a:pathLst>
                <a:path w="53425" h="79757" extrusionOk="0">
                  <a:moveTo>
                    <a:pt x="26713" y="1"/>
                  </a:moveTo>
                  <a:cubicBezTo>
                    <a:pt x="11960" y="1"/>
                    <a:pt x="0" y="5991"/>
                    <a:pt x="0" y="13380"/>
                  </a:cubicBezTo>
                  <a:lnTo>
                    <a:pt x="0" y="66377"/>
                  </a:lnTo>
                  <a:cubicBezTo>
                    <a:pt x="0" y="73767"/>
                    <a:pt x="11960" y="79757"/>
                    <a:pt x="26713" y="79757"/>
                  </a:cubicBezTo>
                  <a:cubicBezTo>
                    <a:pt x="41466" y="79757"/>
                    <a:pt x="53425" y="73767"/>
                    <a:pt x="53425" y="66377"/>
                  </a:cubicBezTo>
                  <a:lnTo>
                    <a:pt x="53425" y="13380"/>
                  </a:lnTo>
                  <a:cubicBezTo>
                    <a:pt x="53425" y="5991"/>
                    <a:pt x="41466" y="1"/>
                    <a:pt x="26713" y="1"/>
                  </a:cubicBezTo>
                  <a:close/>
                </a:path>
              </a:pathLst>
            </a:custGeom>
            <a:solidFill>
              <a:srgbClr val="87FF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2"/>
            <p:cNvSpPr/>
            <p:nvPr/>
          </p:nvSpPr>
          <p:spPr>
            <a:xfrm>
              <a:off x="6245000" y="88300"/>
              <a:ext cx="1335625" cy="1993925"/>
            </a:xfrm>
            <a:custGeom>
              <a:avLst/>
              <a:gdLst/>
              <a:ahLst/>
              <a:cxnLst/>
              <a:rect l="l" t="t" r="r" b="b"/>
              <a:pathLst>
                <a:path w="53425" h="79757" extrusionOk="0">
                  <a:moveTo>
                    <a:pt x="26713" y="1"/>
                  </a:moveTo>
                  <a:cubicBezTo>
                    <a:pt x="11960" y="1"/>
                    <a:pt x="0" y="5991"/>
                    <a:pt x="0" y="13380"/>
                  </a:cubicBezTo>
                  <a:lnTo>
                    <a:pt x="0" y="66377"/>
                  </a:lnTo>
                  <a:cubicBezTo>
                    <a:pt x="0" y="73767"/>
                    <a:pt x="11960" y="79757"/>
                    <a:pt x="26713" y="79757"/>
                  </a:cubicBezTo>
                  <a:cubicBezTo>
                    <a:pt x="41466" y="79757"/>
                    <a:pt x="53425" y="73767"/>
                    <a:pt x="53425" y="66377"/>
                  </a:cubicBezTo>
                  <a:lnTo>
                    <a:pt x="53425" y="13380"/>
                  </a:lnTo>
                  <a:cubicBezTo>
                    <a:pt x="53425" y="5991"/>
                    <a:pt x="41466" y="1"/>
                    <a:pt x="26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2"/>
            <p:cNvSpPr/>
            <p:nvPr/>
          </p:nvSpPr>
          <p:spPr>
            <a:xfrm>
              <a:off x="6732125" y="203450"/>
              <a:ext cx="711650" cy="1612100"/>
            </a:xfrm>
            <a:custGeom>
              <a:avLst/>
              <a:gdLst/>
              <a:ahLst/>
              <a:cxnLst/>
              <a:rect l="l" t="t" r="r" b="b"/>
              <a:pathLst>
                <a:path w="28466" h="64484" extrusionOk="0">
                  <a:moveTo>
                    <a:pt x="1754" y="1"/>
                  </a:moveTo>
                  <a:cubicBezTo>
                    <a:pt x="1164" y="1"/>
                    <a:pt x="581" y="15"/>
                    <a:pt x="1" y="33"/>
                  </a:cubicBezTo>
                  <a:cubicBezTo>
                    <a:pt x="13936" y="485"/>
                    <a:pt x="24962" y="6287"/>
                    <a:pt x="24962" y="13381"/>
                  </a:cubicBezTo>
                  <a:lnTo>
                    <a:pt x="28466" y="64483"/>
                  </a:lnTo>
                  <a:lnTo>
                    <a:pt x="28466" y="13381"/>
                  </a:lnTo>
                  <a:cubicBezTo>
                    <a:pt x="28466" y="5992"/>
                    <a:pt x="16506" y="1"/>
                    <a:pt x="1754" y="1"/>
                  </a:cubicBez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2"/>
            <p:cNvSpPr/>
            <p:nvPr/>
          </p:nvSpPr>
          <p:spPr>
            <a:xfrm>
              <a:off x="6245000" y="658625"/>
              <a:ext cx="945275" cy="1002525"/>
            </a:xfrm>
            <a:custGeom>
              <a:avLst/>
              <a:gdLst/>
              <a:ahLst/>
              <a:cxnLst/>
              <a:rect l="l" t="t" r="r" b="b"/>
              <a:pathLst>
                <a:path w="37811" h="40101" extrusionOk="0">
                  <a:moveTo>
                    <a:pt x="0" y="1"/>
                  </a:moveTo>
                  <a:lnTo>
                    <a:pt x="0" y="26721"/>
                  </a:lnTo>
                  <a:cubicBezTo>
                    <a:pt x="0" y="34110"/>
                    <a:pt x="11960" y="40101"/>
                    <a:pt x="26713" y="40101"/>
                  </a:cubicBezTo>
                  <a:cubicBezTo>
                    <a:pt x="30674" y="40101"/>
                    <a:pt x="34430" y="39666"/>
                    <a:pt x="37810" y="38891"/>
                  </a:cubicBezTo>
                  <a:lnTo>
                    <a:pt x="37810" y="12170"/>
                  </a:lnTo>
                  <a:cubicBezTo>
                    <a:pt x="34430" y="12945"/>
                    <a:pt x="30674" y="13380"/>
                    <a:pt x="26713" y="13380"/>
                  </a:cubicBezTo>
                  <a:cubicBezTo>
                    <a:pt x="11960" y="13380"/>
                    <a:pt x="0" y="7390"/>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2"/>
            <p:cNvSpPr/>
            <p:nvPr/>
          </p:nvSpPr>
          <p:spPr>
            <a:xfrm>
              <a:off x="6389200" y="-7050"/>
              <a:ext cx="1047225" cy="524575"/>
            </a:xfrm>
            <a:custGeom>
              <a:avLst/>
              <a:gdLst/>
              <a:ahLst/>
              <a:cxnLst/>
              <a:rect l="l" t="t" r="r" b="b"/>
              <a:pathLst>
                <a:path w="41889" h="20983" extrusionOk="0">
                  <a:moveTo>
                    <a:pt x="20944" y="1"/>
                  </a:moveTo>
                  <a:cubicBezTo>
                    <a:pt x="11147" y="1"/>
                    <a:pt x="94" y="1304"/>
                    <a:pt x="19" y="6397"/>
                  </a:cubicBezTo>
                  <a:cubicBezTo>
                    <a:pt x="0" y="7657"/>
                    <a:pt x="0" y="9605"/>
                    <a:pt x="0" y="10491"/>
                  </a:cubicBezTo>
                  <a:cubicBezTo>
                    <a:pt x="0" y="16286"/>
                    <a:pt x="9378" y="20982"/>
                    <a:pt x="20945" y="20982"/>
                  </a:cubicBezTo>
                  <a:cubicBezTo>
                    <a:pt x="32513" y="20982"/>
                    <a:pt x="41889" y="16286"/>
                    <a:pt x="41889" y="10491"/>
                  </a:cubicBezTo>
                  <a:lnTo>
                    <a:pt x="41889" y="7234"/>
                  </a:lnTo>
                  <a:cubicBezTo>
                    <a:pt x="41889" y="2109"/>
                    <a:pt x="30896" y="1"/>
                    <a:pt x="20944" y="1"/>
                  </a:cubicBezTo>
                  <a:close/>
                </a:path>
              </a:pathLst>
            </a:custGeom>
            <a:solidFill>
              <a:srgbClr val="F9CA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2"/>
            <p:cNvSpPr/>
            <p:nvPr/>
          </p:nvSpPr>
          <p:spPr>
            <a:xfrm>
              <a:off x="6389200" y="-99975"/>
              <a:ext cx="1047225" cy="524550"/>
            </a:xfrm>
            <a:custGeom>
              <a:avLst/>
              <a:gdLst/>
              <a:ahLst/>
              <a:cxnLst/>
              <a:rect l="l" t="t" r="r" b="b"/>
              <a:pathLst>
                <a:path w="41889" h="20982" extrusionOk="0">
                  <a:moveTo>
                    <a:pt x="20945" y="1"/>
                  </a:moveTo>
                  <a:cubicBezTo>
                    <a:pt x="15391" y="1"/>
                    <a:pt x="10063" y="1106"/>
                    <a:pt x="6135" y="3074"/>
                  </a:cubicBezTo>
                  <a:cubicBezTo>
                    <a:pt x="2208" y="5040"/>
                    <a:pt x="0" y="7709"/>
                    <a:pt x="0" y="10492"/>
                  </a:cubicBezTo>
                  <a:cubicBezTo>
                    <a:pt x="0" y="13274"/>
                    <a:pt x="2208" y="15942"/>
                    <a:pt x="6135" y="17909"/>
                  </a:cubicBezTo>
                  <a:cubicBezTo>
                    <a:pt x="10063" y="19877"/>
                    <a:pt x="15391" y="20982"/>
                    <a:pt x="20945" y="20982"/>
                  </a:cubicBezTo>
                  <a:cubicBezTo>
                    <a:pt x="26500" y="20982"/>
                    <a:pt x="31827" y="19877"/>
                    <a:pt x="35754" y="17909"/>
                  </a:cubicBezTo>
                  <a:cubicBezTo>
                    <a:pt x="39683" y="15942"/>
                    <a:pt x="41889" y="13274"/>
                    <a:pt x="41889" y="10492"/>
                  </a:cubicBezTo>
                  <a:cubicBezTo>
                    <a:pt x="41889" y="7709"/>
                    <a:pt x="39683" y="5040"/>
                    <a:pt x="35754" y="3074"/>
                  </a:cubicBezTo>
                  <a:cubicBezTo>
                    <a:pt x="31827" y="1106"/>
                    <a:pt x="26500" y="1"/>
                    <a:pt x="209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1" name="Picture 4">
            <a:extLst>
              <a:ext uri="{FF2B5EF4-FFF2-40B4-BE49-F238E27FC236}">
                <a16:creationId xmlns:a16="http://schemas.microsoft.com/office/drawing/2014/main" id="{A355C5AE-4B9B-4850-BD49-7BF446B40F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748" y="1359931"/>
            <a:ext cx="3928021" cy="201806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 name="Picture 5">
            <a:extLst>
              <a:ext uri="{FF2B5EF4-FFF2-40B4-BE49-F238E27FC236}">
                <a16:creationId xmlns:a16="http://schemas.microsoft.com/office/drawing/2014/main" id="{71495C5D-6410-498E-A099-9C68E1E209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 y="3758332"/>
            <a:ext cx="8823960" cy="118953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C88CE-3034-40FA-9E79-70076CF1D5E0}"/>
              </a:ext>
            </a:extLst>
          </p:cNvPr>
          <p:cNvSpPr>
            <a:spLocks noGrp="1"/>
          </p:cNvSpPr>
          <p:nvPr>
            <p:ph type="title"/>
          </p:nvPr>
        </p:nvSpPr>
        <p:spPr>
          <a:xfrm>
            <a:off x="1203900" y="163033"/>
            <a:ext cx="7670742" cy="571695"/>
          </a:xfrm>
        </p:spPr>
        <p:txBody>
          <a:bodyPr>
            <a:noAutofit/>
          </a:bodyPr>
          <a:lstStyle/>
          <a:p>
            <a:r>
              <a:rPr lang="en-CA" sz="1600" b="1" dirty="0"/>
              <a:t>Step – 2  Deciding the  Method of preparing Model on the basis of the </a:t>
            </a:r>
            <a:br>
              <a:rPr lang="en-CA" sz="1600" b="1" dirty="0"/>
            </a:br>
            <a:r>
              <a:rPr lang="en-CA" sz="1600" b="1" dirty="0"/>
              <a:t>            characteristics of Targeted variable.</a:t>
            </a:r>
            <a:br>
              <a:rPr lang="en-CA" sz="1600" b="1" dirty="0"/>
            </a:br>
            <a:endParaRPr lang="en-GB" sz="1600" dirty="0"/>
          </a:p>
        </p:txBody>
      </p:sp>
      <p:grpSp>
        <p:nvGrpSpPr>
          <p:cNvPr id="3" name="Google Shape;1688;p77">
            <a:extLst>
              <a:ext uri="{FF2B5EF4-FFF2-40B4-BE49-F238E27FC236}">
                <a16:creationId xmlns:a16="http://schemas.microsoft.com/office/drawing/2014/main" id="{84789152-8FD5-402B-B57E-54154AB4A8D2}"/>
              </a:ext>
            </a:extLst>
          </p:cNvPr>
          <p:cNvGrpSpPr/>
          <p:nvPr/>
        </p:nvGrpSpPr>
        <p:grpSpPr>
          <a:xfrm>
            <a:off x="1367455" y="1555115"/>
            <a:ext cx="1272390" cy="3578852"/>
            <a:chOff x="2872225" y="238100"/>
            <a:chExt cx="1862125" cy="5237600"/>
          </a:xfrm>
        </p:grpSpPr>
        <p:sp>
          <p:nvSpPr>
            <p:cNvPr id="4" name="Google Shape;1689;p77">
              <a:extLst>
                <a:ext uri="{FF2B5EF4-FFF2-40B4-BE49-F238E27FC236}">
                  <a16:creationId xmlns:a16="http://schemas.microsoft.com/office/drawing/2014/main" id="{CD26F4AA-9CC0-4C0F-9726-B90F11EB2C2F}"/>
                </a:ext>
              </a:extLst>
            </p:cNvPr>
            <p:cNvSpPr/>
            <p:nvPr/>
          </p:nvSpPr>
          <p:spPr>
            <a:xfrm>
              <a:off x="4233500" y="2307525"/>
              <a:ext cx="500850" cy="930600"/>
            </a:xfrm>
            <a:custGeom>
              <a:avLst/>
              <a:gdLst/>
              <a:ahLst/>
              <a:cxnLst/>
              <a:rect l="l" t="t" r="r" b="b"/>
              <a:pathLst>
                <a:path w="20034" h="37224" extrusionOk="0">
                  <a:moveTo>
                    <a:pt x="3818" y="1"/>
                  </a:moveTo>
                  <a:cubicBezTo>
                    <a:pt x="3225" y="404"/>
                    <a:pt x="2503" y="615"/>
                    <a:pt x="1779" y="615"/>
                  </a:cubicBezTo>
                  <a:cubicBezTo>
                    <a:pt x="1404" y="615"/>
                    <a:pt x="1028" y="558"/>
                    <a:pt x="670" y="442"/>
                  </a:cubicBezTo>
                  <a:lnTo>
                    <a:pt x="670" y="442"/>
                  </a:lnTo>
                  <a:cubicBezTo>
                    <a:pt x="1" y="2342"/>
                    <a:pt x="359" y="4432"/>
                    <a:pt x="725" y="6417"/>
                  </a:cubicBezTo>
                  <a:lnTo>
                    <a:pt x="2867" y="18046"/>
                  </a:lnTo>
                  <a:cubicBezTo>
                    <a:pt x="3330" y="20558"/>
                    <a:pt x="5785" y="29015"/>
                    <a:pt x="6873" y="31338"/>
                  </a:cubicBezTo>
                  <a:cubicBezTo>
                    <a:pt x="7961" y="33661"/>
                    <a:pt x="9750" y="35777"/>
                    <a:pt x="12161" y="36737"/>
                  </a:cubicBezTo>
                  <a:cubicBezTo>
                    <a:pt x="12906" y="37033"/>
                    <a:pt x="13937" y="37224"/>
                    <a:pt x="14989" y="37224"/>
                  </a:cubicBezTo>
                  <a:cubicBezTo>
                    <a:pt x="16578" y="37224"/>
                    <a:pt x="18215" y="36788"/>
                    <a:pt x="18983" y="35621"/>
                  </a:cubicBezTo>
                  <a:cubicBezTo>
                    <a:pt x="20034" y="34023"/>
                    <a:pt x="17357" y="30329"/>
                    <a:pt x="16517" y="28780"/>
                  </a:cubicBezTo>
                  <a:cubicBezTo>
                    <a:pt x="13921" y="23996"/>
                    <a:pt x="8890" y="13527"/>
                    <a:pt x="6613" y="8581"/>
                  </a:cubicBezTo>
                  <a:cubicBezTo>
                    <a:pt x="5349" y="5835"/>
                    <a:pt x="4332" y="2973"/>
                    <a:pt x="3818" y="1"/>
                  </a:cubicBezTo>
                  <a:close/>
                </a:path>
              </a:pathLst>
            </a:custGeom>
            <a:solidFill>
              <a:srgbClr val="F7C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690;p77">
              <a:extLst>
                <a:ext uri="{FF2B5EF4-FFF2-40B4-BE49-F238E27FC236}">
                  <a16:creationId xmlns:a16="http://schemas.microsoft.com/office/drawing/2014/main" id="{3FA0F7A5-90C7-4A7E-8B55-61C35C4B46DD}"/>
                </a:ext>
              </a:extLst>
            </p:cNvPr>
            <p:cNvSpPr/>
            <p:nvPr/>
          </p:nvSpPr>
          <p:spPr>
            <a:xfrm>
              <a:off x="4233500" y="2307525"/>
              <a:ext cx="500850" cy="930600"/>
            </a:xfrm>
            <a:custGeom>
              <a:avLst/>
              <a:gdLst/>
              <a:ahLst/>
              <a:cxnLst/>
              <a:rect l="l" t="t" r="r" b="b"/>
              <a:pathLst>
                <a:path w="20034" h="37224" extrusionOk="0">
                  <a:moveTo>
                    <a:pt x="3818" y="1"/>
                  </a:moveTo>
                  <a:cubicBezTo>
                    <a:pt x="3225" y="404"/>
                    <a:pt x="2503" y="615"/>
                    <a:pt x="1779" y="615"/>
                  </a:cubicBezTo>
                  <a:cubicBezTo>
                    <a:pt x="1404" y="615"/>
                    <a:pt x="1028" y="558"/>
                    <a:pt x="670" y="442"/>
                  </a:cubicBezTo>
                  <a:lnTo>
                    <a:pt x="670" y="442"/>
                  </a:lnTo>
                  <a:cubicBezTo>
                    <a:pt x="1" y="2342"/>
                    <a:pt x="359" y="4432"/>
                    <a:pt x="725" y="6417"/>
                  </a:cubicBezTo>
                  <a:lnTo>
                    <a:pt x="2867" y="18046"/>
                  </a:lnTo>
                  <a:cubicBezTo>
                    <a:pt x="3330" y="20558"/>
                    <a:pt x="5785" y="29015"/>
                    <a:pt x="6873" y="31338"/>
                  </a:cubicBezTo>
                  <a:cubicBezTo>
                    <a:pt x="7961" y="33661"/>
                    <a:pt x="9750" y="35777"/>
                    <a:pt x="12161" y="36737"/>
                  </a:cubicBezTo>
                  <a:cubicBezTo>
                    <a:pt x="12906" y="37033"/>
                    <a:pt x="13937" y="37224"/>
                    <a:pt x="14989" y="37224"/>
                  </a:cubicBezTo>
                  <a:cubicBezTo>
                    <a:pt x="16578" y="37224"/>
                    <a:pt x="18215" y="36788"/>
                    <a:pt x="18983" y="35621"/>
                  </a:cubicBezTo>
                  <a:cubicBezTo>
                    <a:pt x="20034" y="34023"/>
                    <a:pt x="17357" y="30329"/>
                    <a:pt x="16517" y="28780"/>
                  </a:cubicBezTo>
                  <a:cubicBezTo>
                    <a:pt x="13921" y="23996"/>
                    <a:pt x="8890" y="13527"/>
                    <a:pt x="6613" y="8581"/>
                  </a:cubicBezTo>
                  <a:cubicBezTo>
                    <a:pt x="5349" y="5835"/>
                    <a:pt x="4332" y="2973"/>
                    <a:pt x="3818" y="1"/>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91;p77">
              <a:extLst>
                <a:ext uri="{FF2B5EF4-FFF2-40B4-BE49-F238E27FC236}">
                  <a16:creationId xmlns:a16="http://schemas.microsoft.com/office/drawing/2014/main" id="{7F0B61F6-D72D-4F40-9BEA-88E8D65B5041}"/>
                </a:ext>
              </a:extLst>
            </p:cNvPr>
            <p:cNvSpPr/>
            <p:nvPr/>
          </p:nvSpPr>
          <p:spPr>
            <a:xfrm>
              <a:off x="4243925" y="2329200"/>
              <a:ext cx="138775" cy="121600"/>
            </a:xfrm>
            <a:custGeom>
              <a:avLst/>
              <a:gdLst/>
              <a:ahLst/>
              <a:cxnLst/>
              <a:rect l="l" t="t" r="r" b="b"/>
              <a:pathLst>
                <a:path w="5551" h="4864" extrusionOk="0">
                  <a:moveTo>
                    <a:pt x="0" y="1"/>
                  </a:moveTo>
                  <a:lnTo>
                    <a:pt x="0" y="1"/>
                  </a:lnTo>
                  <a:cubicBezTo>
                    <a:pt x="820" y="1432"/>
                    <a:pt x="1425" y="2978"/>
                    <a:pt x="1792" y="4585"/>
                  </a:cubicBezTo>
                  <a:cubicBezTo>
                    <a:pt x="1815" y="4611"/>
                    <a:pt x="1847" y="4622"/>
                    <a:pt x="1880" y="4622"/>
                  </a:cubicBezTo>
                  <a:cubicBezTo>
                    <a:pt x="1957" y="4622"/>
                    <a:pt x="2040" y="4562"/>
                    <a:pt x="2026" y="4487"/>
                  </a:cubicBezTo>
                  <a:lnTo>
                    <a:pt x="2026" y="4487"/>
                  </a:lnTo>
                  <a:cubicBezTo>
                    <a:pt x="2276" y="4495"/>
                    <a:pt x="2346" y="4615"/>
                    <a:pt x="2563" y="4615"/>
                  </a:cubicBezTo>
                  <a:cubicBezTo>
                    <a:pt x="2584" y="4615"/>
                    <a:pt x="2607" y="4614"/>
                    <a:pt x="2631" y="4612"/>
                  </a:cubicBezTo>
                  <a:cubicBezTo>
                    <a:pt x="2895" y="4585"/>
                    <a:pt x="3161" y="4571"/>
                    <a:pt x="3426" y="4571"/>
                  </a:cubicBezTo>
                  <a:cubicBezTo>
                    <a:pt x="4143" y="4571"/>
                    <a:pt x="4858" y="4670"/>
                    <a:pt x="5551" y="4864"/>
                  </a:cubicBezTo>
                  <a:cubicBezTo>
                    <a:pt x="5303" y="3475"/>
                    <a:pt x="4860" y="2130"/>
                    <a:pt x="4234" y="866"/>
                  </a:cubicBezTo>
                  <a:cubicBezTo>
                    <a:pt x="4143" y="681"/>
                    <a:pt x="4040" y="490"/>
                    <a:pt x="3861" y="376"/>
                  </a:cubicBezTo>
                  <a:cubicBezTo>
                    <a:pt x="3698" y="270"/>
                    <a:pt x="3493" y="245"/>
                    <a:pt x="3296" y="222"/>
                  </a:cubicBezTo>
                  <a:cubicBezTo>
                    <a:pt x="2201" y="101"/>
                    <a:pt x="1102" y="28"/>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92;p77">
              <a:extLst>
                <a:ext uri="{FF2B5EF4-FFF2-40B4-BE49-F238E27FC236}">
                  <a16:creationId xmlns:a16="http://schemas.microsoft.com/office/drawing/2014/main" id="{CE57F129-0426-49FC-953A-B7389BDF655B}"/>
                </a:ext>
              </a:extLst>
            </p:cNvPr>
            <p:cNvSpPr/>
            <p:nvPr/>
          </p:nvSpPr>
          <p:spPr>
            <a:xfrm>
              <a:off x="4243925" y="2329200"/>
              <a:ext cx="138775" cy="121600"/>
            </a:xfrm>
            <a:custGeom>
              <a:avLst/>
              <a:gdLst/>
              <a:ahLst/>
              <a:cxnLst/>
              <a:rect l="l" t="t" r="r" b="b"/>
              <a:pathLst>
                <a:path w="5551" h="4864" extrusionOk="0">
                  <a:moveTo>
                    <a:pt x="0" y="1"/>
                  </a:moveTo>
                  <a:lnTo>
                    <a:pt x="0" y="1"/>
                  </a:lnTo>
                  <a:cubicBezTo>
                    <a:pt x="820" y="1432"/>
                    <a:pt x="1425" y="2978"/>
                    <a:pt x="1792" y="4585"/>
                  </a:cubicBezTo>
                  <a:cubicBezTo>
                    <a:pt x="1815" y="4611"/>
                    <a:pt x="1847" y="4622"/>
                    <a:pt x="1880" y="4622"/>
                  </a:cubicBezTo>
                  <a:cubicBezTo>
                    <a:pt x="1957" y="4622"/>
                    <a:pt x="2040" y="4562"/>
                    <a:pt x="2026" y="4487"/>
                  </a:cubicBezTo>
                  <a:lnTo>
                    <a:pt x="2026" y="4487"/>
                  </a:lnTo>
                  <a:cubicBezTo>
                    <a:pt x="2276" y="4495"/>
                    <a:pt x="2346" y="4615"/>
                    <a:pt x="2563" y="4615"/>
                  </a:cubicBezTo>
                  <a:cubicBezTo>
                    <a:pt x="2584" y="4615"/>
                    <a:pt x="2607" y="4614"/>
                    <a:pt x="2631" y="4612"/>
                  </a:cubicBezTo>
                  <a:cubicBezTo>
                    <a:pt x="2895" y="4585"/>
                    <a:pt x="3161" y="4571"/>
                    <a:pt x="3426" y="4571"/>
                  </a:cubicBezTo>
                  <a:cubicBezTo>
                    <a:pt x="4143" y="4571"/>
                    <a:pt x="4858" y="4670"/>
                    <a:pt x="5551" y="4864"/>
                  </a:cubicBezTo>
                  <a:cubicBezTo>
                    <a:pt x="5303" y="3475"/>
                    <a:pt x="4860" y="2130"/>
                    <a:pt x="4234" y="866"/>
                  </a:cubicBezTo>
                  <a:cubicBezTo>
                    <a:pt x="4143" y="681"/>
                    <a:pt x="4040" y="490"/>
                    <a:pt x="3861" y="376"/>
                  </a:cubicBezTo>
                  <a:cubicBezTo>
                    <a:pt x="3698" y="270"/>
                    <a:pt x="3493" y="245"/>
                    <a:pt x="3296" y="222"/>
                  </a:cubicBezTo>
                  <a:cubicBezTo>
                    <a:pt x="2201" y="101"/>
                    <a:pt x="1102" y="28"/>
                    <a:pt x="0" y="1"/>
                  </a:cubicBezTo>
                  <a:close/>
                </a:path>
              </a:pathLst>
            </a:custGeom>
            <a:solidFill>
              <a:srgbClr val="F76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93;p77">
              <a:extLst>
                <a:ext uri="{FF2B5EF4-FFF2-40B4-BE49-F238E27FC236}">
                  <a16:creationId xmlns:a16="http://schemas.microsoft.com/office/drawing/2014/main" id="{1E017DA4-E6F2-4DDF-90B9-6FD9DE9012DD}"/>
                </a:ext>
              </a:extLst>
            </p:cNvPr>
            <p:cNvSpPr/>
            <p:nvPr/>
          </p:nvSpPr>
          <p:spPr>
            <a:xfrm>
              <a:off x="3856275" y="1322225"/>
              <a:ext cx="287750" cy="845175"/>
            </a:xfrm>
            <a:custGeom>
              <a:avLst/>
              <a:gdLst/>
              <a:ahLst/>
              <a:cxnLst/>
              <a:rect l="l" t="t" r="r" b="b"/>
              <a:pathLst>
                <a:path w="11510" h="33807" extrusionOk="0">
                  <a:moveTo>
                    <a:pt x="9466" y="1"/>
                  </a:moveTo>
                  <a:cubicBezTo>
                    <a:pt x="8652" y="1"/>
                    <a:pt x="7870" y="455"/>
                    <a:pt x="7213" y="964"/>
                  </a:cubicBezTo>
                  <a:cubicBezTo>
                    <a:pt x="2860" y="4332"/>
                    <a:pt x="1410" y="10206"/>
                    <a:pt x="710" y="15667"/>
                  </a:cubicBezTo>
                  <a:cubicBezTo>
                    <a:pt x="248" y="19275"/>
                    <a:pt x="0" y="23016"/>
                    <a:pt x="1095" y="26484"/>
                  </a:cubicBezTo>
                  <a:cubicBezTo>
                    <a:pt x="2191" y="29953"/>
                    <a:pt x="4896" y="33120"/>
                    <a:pt x="8469" y="33807"/>
                  </a:cubicBezTo>
                  <a:lnTo>
                    <a:pt x="11013" y="2089"/>
                  </a:lnTo>
                  <a:cubicBezTo>
                    <a:pt x="11510" y="1287"/>
                    <a:pt x="10730" y="175"/>
                    <a:pt x="9799" y="27"/>
                  </a:cubicBezTo>
                  <a:cubicBezTo>
                    <a:pt x="9687" y="9"/>
                    <a:pt x="9576" y="1"/>
                    <a:pt x="9466" y="1"/>
                  </a:cubicBezTo>
                  <a:close/>
                </a:path>
              </a:pathLst>
            </a:custGeom>
            <a:solidFill>
              <a:srgbClr val="E53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94;p77">
              <a:extLst>
                <a:ext uri="{FF2B5EF4-FFF2-40B4-BE49-F238E27FC236}">
                  <a16:creationId xmlns:a16="http://schemas.microsoft.com/office/drawing/2014/main" id="{35E1CFCD-4495-4599-9A6B-DD7A277D34F4}"/>
                </a:ext>
              </a:extLst>
            </p:cNvPr>
            <p:cNvSpPr/>
            <p:nvPr/>
          </p:nvSpPr>
          <p:spPr>
            <a:xfrm>
              <a:off x="3856275" y="1322225"/>
              <a:ext cx="287750" cy="845175"/>
            </a:xfrm>
            <a:custGeom>
              <a:avLst/>
              <a:gdLst/>
              <a:ahLst/>
              <a:cxnLst/>
              <a:rect l="l" t="t" r="r" b="b"/>
              <a:pathLst>
                <a:path w="11510" h="33807" extrusionOk="0">
                  <a:moveTo>
                    <a:pt x="9466" y="1"/>
                  </a:moveTo>
                  <a:cubicBezTo>
                    <a:pt x="8652" y="1"/>
                    <a:pt x="7870" y="455"/>
                    <a:pt x="7213" y="964"/>
                  </a:cubicBezTo>
                  <a:cubicBezTo>
                    <a:pt x="2860" y="4332"/>
                    <a:pt x="1410" y="10206"/>
                    <a:pt x="710" y="15667"/>
                  </a:cubicBezTo>
                  <a:cubicBezTo>
                    <a:pt x="248" y="19275"/>
                    <a:pt x="0" y="23016"/>
                    <a:pt x="1095" y="26484"/>
                  </a:cubicBezTo>
                  <a:cubicBezTo>
                    <a:pt x="2191" y="29953"/>
                    <a:pt x="4896" y="33120"/>
                    <a:pt x="8469" y="33807"/>
                  </a:cubicBezTo>
                  <a:lnTo>
                    <a:pt x="11013" y="2089"/>
                  </a:lnTo>
                  <a:cubicBezTo>
                    <a:pt x="11510" y="1287"/>
                    <a:pt x="10730" y="175"/>
                    <a:pt x="9799" y="27"/>
                  </a:cubicBezTo>
                  <a:cubicBezTo>
                    <a:pt x="9687" y="9"/>
                    <a:pt x="9576" y="1"/>
                    <a:pt x="9466" y="1"/>
                  </a:cubicBez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95;p77">
              <a:extLst>
                <a:ext uri="{FF2B5EF4-FFF2-40B4-BE49-F238E27FC236}">
                  <a16:creationId xmlns:a16="http://schemas.microsoft.com/office/drawing/2014/main" id="{054159AE-C7E9-482D-A9D1-BEEF0220E084}"/>
                </a:ext>
              </a:extLst>
            </p:cNvPr>
            <p:cNvSpPr/>
            <p:nvPr/>
          </p:nvSpPr>
          <p:spPr>
            <a:xfrm>
              <a:off x="3641750" y="1522650"/>
              <a:ext cx="356425" cy="636125"/>
            </a:xfrm>
            <a:custGeom>
              <a:avLst/>
              <a:gdLst/>
              <a:ahLst/>
              <a:cxnLst/>
              <a:rect l="l" t="t" r="r" b="b"/>
              <a:pathLst>
                <a:path w="14257" h="25445" extrusionOk="0">
                  <a:moveTo>
                    <a:pt x="13436" y="1"/>
                  </a:moveTo>
                  <a:lnTo>
                    <a:pt x="253" y="4125"/>
                  </a:lnTo>
                  <a:cubicBezTo>
                    <a:pt x="171" y="9298"/>
                    <a:pt x="88" y="14471"/>
                    <a:pt x="6" y="19644"/>
                  </a:cubicBezTo>
                  <a:cubicBezTo>
                    <a:pt x="3" y="19851"/>
                    <a:pt x="1" y="20067"/>
                    <a:pt x="87" y="20256"/>
                  </a:cubicBezTo>
                  <a:cubicBezTo>
                    <a:pt x="244" y="20601"/>
                    <a:pt x="641" y="20758"/>
                    <a:pt x="1001" y="20882"/>
                  </a:cubicBezTo>
                  <a:lnTo>
                    <a:pt x="14257" y="25445"/>
                  </a:lnTo>
                  <a:cubicBezTo>
                    <a:pt x="11629" y="17260"/>
                    <a:pt x="11340" y="8338"/>
                    <a:pt x="13436" y="1"/>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96;p77">
              <a:extLst>
                <a:ext uri="{FF2B5EF4-FFF2-40B4-BE49-F238E27FC236}">
                  <a16:creationId xmlns:a16="http://schemas.microsoft.com/office/drawing/2014/main" id="{7F024073-8585-403A-B868-B168A8A29964}"/>
                </a:ext>
              </a:extLst>
            </p:cNvPr>
            <p:cNvSpPr/>
            <p:nvPr/>
          </p:nvSpPr>
          <p:spPr>
            <a:xfrm>
              <a:off x="3230725" y="514475"/>
              <a:ext cx="882550" cy="1190525"/>
            </a:xfrm>
            <a:custGeom>
              <a:avLst/>
              <a:gdLst/>
              <a:ahLst/>
              <a:cxnLst/>
              <a:rect l="l" t="t" r="r" b="b"/>
              <a:pathLst>
                <a:path w="35302" h="47621" extrusionOk="0">
                  <a:moveTo>
                    <a:pt x="18539" y="0"/>
                  </a:moveTo>
                  <a:cubicBezTo>
                    <a:pt x="14893" y="0"/>
                    <a:pt x="10890" y="2126"/>
                    <a:pt x="8064" y="4075"/>
                  </a:cubicBezTo>
                  <a:cubicBezTo>
                    <a:pt x="6710" y="5008"/>
                    <a:pt x="5421" y="6065"/>
                    <a:pt x="4423" y="7373"/>
                  </a:cubicBezTo>
                  <a:cubicBezTo>
                    <a:pt x="3025" y="9204"/>
                    <a:pt x="2265" y="11440"/>
                    <a:pt x="1715" y="13677"/>
                  </a:cubicBezTo>
                  <a:cubicBezTo>
                    <a:pt x="1147" y="15989"/>
                    <a:pt x="738" y="18536"/>
                    <a:pt x="556" y="21167"/>
                  </a:cubicBezTo>
                  <a:cubicBezTo>
                    <a:pt x="1" y="29256"/>
                    <a:pt x="1610" y="38140"/>
                    <a:pt x="7446" y="43436"/>
                  </a:cubicBezTo>
                  <a:cubicBezTo>
                    <a:pt x="10416" y="46132"/>
                    <a:pt x="14428" y="47621"/>
                    <a:pt x="18433" y="47621"/>
                  </a:cubicBezTo>
                  <a:cubicBezTo>
                    <a:pt x="19541" y="47621"/>
                    <a:pt x="20648" y="47507"/>
                    <a:pt x="21732" y="47273"/>
                  </a:cubicBezTo>
                  <a:cubicBezTo>
                    <a:pt x="26738" y="46196"/>
                    <a:pt x="31133" y="42593"/>
                    <a:pt x="33173" y="37895"/>
                  </a:cubicBezTo>
                  <a:cubicBezTo>
                    <a:pt x="34582" y="34646"/>
                    <a:pt x="34889" y="31035"/>
                    <a:pt x="35027" y="27496"/>
                  </a:cubicBezTo>
                  <a:cubicBezTo>
                    <a:pt x="35301" y="20439"/>
                    <a:pt x="34824" y="12891"/>
                    <a:pt x="30682" y="7171"/>
                  </a:cubicBezTo>
                  <a:cubicBezTo>
                    <a:pt x="28237" y="3796"/>
                    <a:pt x="24255" y="930"/>
                    <a:pt x="20103" y="142"/>
                  </a:cubicBezTo>
                  <a:cubicBezTo>
                    <a:pt x="19592" y="45"/>
                    <a:pt x="19069" y="0"/>
                    <a:pt x="18539"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97;p77">
              <a:extLst>
                <a:ext uri="{FF2B5EF4-FFF2-40B4-BE49-F238E27FC236}">
                  <a16:creationId xmlns:a16="http://schemas.microsoft.com/office/drawing/2014/main" id="{E221B2E5-9655-459C-AD86-860C0C0832D8}"/>
                </a:ext>
              </a:extLst>
            </p:cNvPr>
            <p:cNvSpPr/>
            <p:nvPr/>
          </p:nvSpPr>
          <p:spPr>
            <a:xfrm>
              <a:off x="2893700" y="288350"/>
              <a:ext cx="1504500" cy="5187350"/>
            </a:xfrm>
            <a:custGeom>
              <a:avLst/>
              <a:gdLst/>
              <a:ahLst/>
              <a:cxnLst/>
              <a:rect l="l" t="t" r="r" b="b"/>
              <a:pathLst>
                <a:path w="60180" h="207494" extrusionOk="0">
                  <a:moveTo>
                    <a:pt x="15220" y="1"/>
                  </a:moveTo>
                  <a:cubicBezTo>
                    <a:pt x="15178" y="1"/>
                    <a:pt x="15136" y="2"/>
                    <a:pt x="15094" y="3"/>
                  </a:cubicBezTo>
                  <a:cubicBezTo>
                    <a:pt x="11726" y="127"/>
                    <a:pt x="8415" y="907"/>
                    <a:pt x="5345" y="2299"/>
                  </a:cubicBezTo>
                  <a:cubicBezTo>
                    <a:pt x="5012" y="2451"/>
                    <a:pt x="4676" y="2613"/>
                    <a:pt x="4414" y="2869"/>
                  </a:cubicBezTo>
                  <a:cubicBezTo>
                    <a:pt x="4056" y="3219"/>
                    <a:pt x="3873" y="3707"/>
                    <a:pt x="3716" y="4183"/>
                  </a:cubicBezTo>
                  <a:cubicBezTo>
                    <a:pt x="2368" y="8279"/>
                    <a:pt x="354" y="17849"/>
                    <a:pt x="347" y="21935"/>
                  </a:cubicBezTo>
                  <a:cubicBezTo>
                    <a:pt x="340" y="26478"/>
                    <a:pt x="436" y="31019"/>
                    <a:pt x="729" y="35553"/>
                  </a:cubicBezTo>
                  <a:cubicBezTo>
                    <a:pt x="1915" y="53828"/>
                    <a:pt x="7056" y="71268"/>
                    <a:pt x="13374" y="88301"/>
                  </a:cubicBezTo>
                  <a:cubicBezTo>
                    <a:pt x="18538" y="102226"/>
                    <a:pt x="18627" y="117385"/>
                    <a:pt x="12965" y="131229"/>
                  </a:cubicBezTo>
                  <a:cubicBezTo>
                    <a:pt x="11600" y="134567"/>
                    <a:pt x="9928" y="137775"/>
                    <a:pt x="8640" y="141144"/>
                  </a:cubicBezTo>
                  <a:cubicBezTo>
                    <a:pt x="1" y="163732"/>
                    <a:pt x="10154" y="185675"/>
                    <a:pt x="15162" y="207494"/>
                  </a:cubicBezTo>
                  <a:lnTo>
                    <a:pt x="52361" y="207494"/>
                  </a:lnTo>
                  <a:cubicBezTo>
                    <a:pt x="53920" y="197493"/>
                    <a:pt x="57693" y="187082"/>
                    <a:pt x="58751" y="177047"/>
                  </a:cubicBezTo>
                  <a:cubicBezTo>
                    <a:pt x="60179" y="163487"/>
                    <a:pt x="59921" y="149984"/>
                    <a:pt x="54649" y="136777"/>
                  </a:cubicBezTo>
                  <a:cubicBezTo>
                    <a:pt x="53179" y="133095"/>
                    <a:pt x="51401" y="129484"/>
                    <a:pt x="50710" y="125579"/>
                  </a:cubicBezTo>
                  <a:cubicBezTo>
                    <a:pt x="49426" y="118337"/>
                    <a:pt x="51916" y="111019"/>
                    <a:pt x="54448" y="104112"/>
                  </a:cubicBezTo>
                  <a:cubicBezTo>
                    <a:pt x="54740" y="103317"/>
                    <a:pt x="55120" y="102519"/>
                    <a:pt x="55616" y="101833"/>
                  </a:cubicBezTo>
                  <a:cubicBezTo>
                    <a:pt x="56144" y="101102"/>
                    <a:pt x="56872" y="100542"/>
                    <a:pt x="57455" y="99853"/>
                  </a:cubicBezTo>
                  <a:cubicBezTo>
                    <a:pt x="58931" y="98107"/>
                    <a:pt x="59343" y="95649"/>
                    <a:pt x="59030" y="93383"/>
                  </a:cubicBezTo>
                  <a:cubicBezTo>
                    <a:pt x="58717" y="91118"/>
                    <a:pt x="57755" y="88998"/>
                    <a:pt x="56734" y="86952"/>
                  </a:cubicBezTo>
                  <a:cubicBezTo>
                    <a:pt x="54779" y="83029"/>
                    <a:pt x="52486" y="79134"/>
                    <a:pt x="49038" y="76427"/>
                  </a:cubicBezTo>
                  <a:cubicBezTo>
                    <a:pt x="47533" y="75245"/>
                    <a:pt x="45844" y="74320"/>
                    <a:pt x="44165" y="73402"/>
                  </a:cubicBezTo>
                  <a:cubicBezTo>
                    <a:pt x="36095" y="68987"/>
                    <a:pt x="26771" y="65360"/>
                    <a:pt x="22763" y="56387"/>
                  </a:cubicBezTo>
                  <a:cubicBezTo>
                    <a:pt x="20651" y="51661"/>
                    <a:pt x="17604" y="47403"/>
                    <a:pt x="15601" y="42599"/>
                  </a:cubicBezTo>
                  <a:cubicBezTo>
                    <a:pt x="12863" y="36038"/>
                    <a:pt x="12260" y="29390"/>
                    <a:pt x="10863" y="22527"/>
                  </a:cubicBezTo>
                  <a:cubicBezTo>
                    <a:pt x="10291" y="19715"/>
                    <a:pt x="12530" y="11191"/>
                    <a:pt x="13109" y="8257"/>
                  </a:cubicBezTo>
                  <a:cubicBezTo>
                    <a:pt x="13404" y="6762"/>
                    <a:pt x="13880" y="5309"/>
                    <a:pt x="14529" y="3932"/>
                  </a:cubicBezTo>
                  <a:cubicBezTo>
                    <a:pt x="14765" y="3434"/>
                    <a:pt x="16629" y="991"/>
                    <a:pt x="16537" y="644"/>
                  </a:cubicBezTo>
                  <a:cubicBezTo>
                    <a:pt x="16403" y="132"/>
                    <a:pt x="15767" y="1"/>
                    <a:pt x="15220" y="1"/>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98;p77">
              <a:extLst>
                <a:ext uri="{FF2B5EF4-FFF2-40B4-BE49-F238E27FC236}">
                  <a16:creationId xmlns:a16="http://schemas.microsoft.com/office/drawing/2014/main" id="{C20B6137-E490-421A-9A8D-35D3DCCDEE78}"/>
                </a:ext>
              </a:extLst>
            </p:cNvPr>
            <p:cNvSpPr/>
            <p:nvPr/>
          </p:nvSpPr>
          <p:spPr>
            <a:xfrm>
              <a:off x="2872225" y="3707775"/>
              <a:ext cx="1547350" cy="1767925"/>
            </a:xfrm>
            <a:custGeom>
              <a:avLst/>
              <a:gdLst/>
              <a:ahLst/>
              <a:cxnLst/>
              <a:rect l="l" t="t" r="r" b="b"/>
              <a:pathLst>
                <a:path w="61894" h="70717" extrusionOk="0">
                  <a:moveTo>
                    <a:pt x="56205" y="0"/>
                  </a:moveTo>
                  <a:lnTo>
                    <a:pt x="55074" y="748"/>
                  </a:lnTo>
                  <a:cubicBezTo>
                    <a:pt x="48973" y="5035"/>
                    <a:pt x="39168" y="6225"/>
                    <a:pt x="30158" y="6225"/>
                  </a:cubicBezTo>
                  <a:cubicBezTo>
                    <a:pt x="18901" y="6225"/>
                    <a:pt x="8886" y="4367"/>
                    <a:pt x="8885" y="4367"/>
                  </a:cubicBezTo>
                  <a:lnTo>
                    <a:pt x="8885" y="4367"/>
                  </a:lnTo>
                  <a:cubicBezTo>
                    <a:pt x="0" y="26954"/>
                    <a:pt x="10494" y="48898"/>
                    <a:pt x="15644" y="70717"/>
                  </a:cubicBezTo>
                  <a:lnTo>
                    <a:pt x="53904" y="70717"/>
                  </a:lnTo>
                  <a:cubicBezTo>
                    <a:pt x="55507" y="60716"/>
                    <a:pt x="59337" y="50305"/>
                    <a:pt x="60424" y="40270"/>
                  </a:cubicBezTo>
                  <a:cubicBezTo>
                    <a:pt x="61894" y="26710"/>
                    <a:pt x="61628" y="13207"/>
                    <a:pt x="56205" y="0"/>
                  </a:cubicBez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99;p77">
              <a:extLst>
                <a:ext uri="{FF2B5EF4-FFF2-40B4-BE49-F238E27FC236}">
                  <a16:creationId xmlns:a16="http://schemas.microsoft.com/office/drawing/2014/main" id="{D2E4F88F-B4FD-46FA-AF38-9A4A806E5AE3}"/>
                </a:ext>
              </a:extLst>
            </p:cNvPr>
            <p:cNvSpPr/>
            <p:nvPr/>
          </p:nvSpPr>
          <p:spPr>
            <a:xfrm>
              <a:off x="3015925" y="1605575"/>
              <a:ext cx="1379000" cy="2169100"/>
            </a:xfrm>
            <a:custGeom>
              <a:avLst/>
              <a:gdLst/>
              <a:ahLst/>
              <a:cxnLst/>
              <a:rect l="l" t="t" r="r" b="b"/>
              <a:pathLst>
                <a:path w="55160" h="86764" extrusionOk="0">
                  <a:moveTo>
                    <a:pt x="12430" y="0"/>
                  </a:moveTo>
                  <a:cubicBezTo>
                    <a:pt x="11808" y="1289"/>
                    <a:pt x="12056" y="2967"/>
                    <a:pt x="11487" y="4381"/>
                  </a:cubicBezTo>
                  <a:cubicBezTo>
                    <a:pt x="10810" y="6059"/>
                    <a:pt x="9861" y="7639"/>
                    <a:pt x="8737" y="9055"/>
                  </a:cubicBezTo>
                  <a:cubicBezTo>
                    <a:pt x="6481" y="11894"/>
                    <a:pt x="3436" y="14122"/>
                    <a:pt x="0" y="15302"/>
                  </a:cubicBezTo>
                  <a:cubicBezTo>
                    <a:pt x="862" y="20235"/>
                    <a:pt x="1942" y="25153"/>
                    <a:pt x="3731" y="29831"/>
                  </a:cubicBezTo>
                  <a:cubicBezTo>
                    <a:pt x="5007" y="33168"/>
                    <a:pt x="6637" y="36362"/>
                    <a:pt x="7865" y="39717"/>
                  </a:cubicBezTo>
                  <a:cubicBezTo>
                    <a:pt x="13216" y="54326"/>
                    <a:pt x="10410" y="71111"/>
                    <a:pt x="2743" y="84648"/>
                  </a:cubicBezTo>
                  <a:cubicBezTo>
                    <a:pt x="9544" y="85793"/>
                    <a:pt x="16995" y="86763"/>
                    <a:pt x="24329" y="86763"/>
                  </a:cubicBezTo>
                  <a:cubicBezTo>
                    <a:pt x="26282" y="86763"/>
                    <a:pt x="28227" y="86694"/>
                    <a:pt x="30149" y="86542"/>
                  </a:cubicBezTo>
                  <a:cubicBezTo>
                    <a:pt x="37201" y="85983"/>
                    <a:pt x="43947" y="84297"/>
                    <a:pt x="49672" y="80743"/>
                  </a:cubicBezTo>
                  <a:cubicBezTo>
                    <a:pt x="47474" y="74215"/>
                    <a:pt x="47005" y="64660"/>
                    <a:pt x="47730" y="59104"/>
                  </a:cubicBezTo>
                  <a:cubicBezTo>
                    <a:pt x="48136" y="55983"/>
                    <a:pt x="48754" y="52813"/>
                    <a:pt x="50354" y="50103"/>
                  </a:cubicBezTo>
                  <a:cubicBezTo>
                    <a:pt x="51552" y="48073"/>
                    <a:pt x="53286" y="46328"/>
                    <a:pt x="54031" y="44093"/>
                  </a:cubicBezTo>
                  <a:cubicBezTo>
                    <a:pt x="55160" y="40706"/>
                    <a:pt x="53779" y="37038"/>
                    <a:pt x="52293" y="33794"/>
                  </a:cubicBezTo>
                  <a:cubicBezTo>
                    <a:pt x="50593" y="30083"/>
                    <a:pt x="48729" y="26454"/>
                    <a:pt x="46702" y="22906"/>
                  </a:cubicBezTo>
                  <a:cubicBezTo>
                    <a:pt x="46408" y="22393"/>
                    <a:pt x="46092" y="21860"/>
                    <a:pt x="45586" y="21552"/>
                  </a:cubicBezTo>
                  <a:cubicBezTo>
                    <a:pt x="45125" y="21271"/>
                    <a:pt x="44577" y="21220"/>
                    <a:pt x="44027" y="21220"/>
                  </a:cubicBezTo>
                  <a:cubicBezTo>
                    <a:pt x="43830" y="21220"/>
                    <a:pt x="43632" y="21227"/>
                    <a:pt x="43438" y="21232"/>
                  </a:cubicBezTo>
                  <a:cubicBezTo>
                    <a:pt x="43252" y="21236"/>
                    <a:pt x="43067" y="21239"/>
                    <a:pt x="42881" y="21239"/>
                  </a:cubicBezTo>
                  <a:cubicBezTo>
                    <a:pt x="36526" y="21239"/>
                    <a:pt x="30354" y="18541"/>
                    <a:pt x="25331" y="14630"/>
                  </a:cubicBezTo>
                  <a:cubicBezTo>
                    <a:pt x="20063" y="10529"/>
                    <a:pt x="16407" y="5254"/>
                    <a:pt x="12430" y="0"/>
                  </a:cubicBezTo>
                  <a:close/>
                </a:path>
              </a:pathLst>
            </a:custGeom>
            <a:solidFill>
              <a:srgbClr val="F9A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00;p77">
              <a:extLst>
                <a:ext uri="{FF2B5EF4-FFF2-40B4-BE49-F238E27FC236}">
                  <a16:creationId xmlns:a16="http://schemas.microsoft.com/office/drawing/2014/main" id="{A1F8D499-27A5-4649-832B-3AE451B2EA4D}"/>
                </a:ext>
              </a:extLst>
            </p:cNvPr>
            <p:cNvSpPr/>
            <p:nvPr/>
          </p:nvSpPr>
          <p:spPr>
            <a:xfrm>
              <a:off x="3015925" y="1988100"/>
              <a:ext cx="753725" cy="1786575"/>
            </a:xfrm>
            <a:custGeom>
              <a:avLst/>
              <a:gdLst/>
              <a:ahLst/>
              <a:cxnLst/>
              <a:rect l="l" t="t" r="r" b="b"/>
              <a:pathLst>
                <a:path w="30149" h="71463" extrusionOk="0">
                  <a:moveTo>
                    <a:pt x="0" y="1"/>
                  </a:moveTo>
                  <a:lnTo>
                    <a:pt x="0" y="1"/>
                  </a:lnTo>
                  <a:cubicBezTo>
                    <a:pt x="862" y="4934"/>
                    <a:pt x="1942" y="9852"/>
                    <a:pt x="3731" y="14530"/>
                  </a:cubicBezTo>
                  <a:cubicBezTo>
                    <a:pt x="5007" y="17867"/>
                    <a:pt x="6637" y="21061"/>
                    <a:pt x="7865" y="24416"/>
                  </a:cubicBezTo>
                  <a:cubicBezTo>
                    <a:pt x="13216" y="39025"/>
                    <a:pt x="10409" y="55810"/>
                    <a:pt x="2743" y="69347"/>
                  </a:cubicBezTo>
                  <a:cubicBezTo>
                    <a:pt x="9544" y="70492"/>
                    <a:pt x="16995" y="71462"/>
                    <a:pt x="24329" y="71462"/>
                  </a:cubicBezTo>
                  <a:cubicBezTo>
                    <a:pt x="26282" y="71462"/>
                    <a:pt x="28227" y="71393"/>
                    <a:pt x="30149" y="71241"/>
                  </a:cubicBezTo>
                  <a:cubicBezTo>
                    <a:pt x="26171" y="69702"/>
                    <a:pt x="20451" y="66228"/>
                    <a:pt x="18548" y="62411"/>
                  </a:cubicBezTo>
                  <a:cubicBezTo>
                    <a:pt x="17153" y="59612"/>
                    <a:pt x="17222" y="56341"/>
                    <a:pt x="17264" y="53213"/>
                  </a:cubicBezTo>
                  <a:cubicBezTo>
                    <a:pt x="17334" y="47907"/>
                    <a:pt x="16609" y="42906"/>
                    <a:pt x="16306" y="37674"/>
                  </a:cubicBezTo>
                  <a:cubicBezTo>
                    <a:pt x="16290" y="37393"/>
                    <a:pt x="16276" y="37098"/>
                    <a:pt x="16395" y="36842"/>
                  </a:cubicBezTo>
                  <a:cubicBezTo>
                    <a:pt x="16600" y="36396"/>
                    <a:pt x="17124" y="36215"/>
                    <a:pt x="17590" y="36064"/>
                  </a:cubicBezTo>
                  <a:cubicBezTo>
                    <a:pt x="20862" y="34998"/>
                    <a:pt x="23871" y="33251"/>
                    <a:pt x="26417" y="30937"/>
                  </a:cubicBezTo>
                  <a:lnTo>
                    <a:pt x="26417" y="30937"/>
                  </a:lnTo>
                  <a:cubicBezTo>
                    <a:pt x="26245" y="30945"/>
                    <a:pt x="26073" y="30948"/>
                    <a:pt x="25902" y="30948"/>
                  </a:cubicBezTo>
                  <a:cubicBezTo>
                    <a:pt x="22122" y="30948"/>
                    <a:pt x="18458" y="29225"/>
                    <a:pt x="15588" y="26747"/>
                  </a:cubicBezTo>
                  <a:cubicBezTo>
                    <a:pt x="7778" y="20000"/>
                    <a:pt x="4857" y="8791"/>
                    <a:pt x="0" y="1"/>
                  </a:cubicBezTo>
                  <a:close/>
                </a:path>
              </a:pathLst>
            </a:cu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701;p77">
              <a:extLst>
                <a:ext uri="{FF2B5EF4-FFF2-40B4-BE49-F238E27FC236}">
                  <a16:creationId xmlns:a16="http://schemas.microsoft.com/office/drawing/2014/main" id="{1DDB3326-E962-4635-B3B2-6397E9CB960A}"/>
                </a:ext>
              </a:extLst>
            </p:cNvPr>
            <p:cNvSpPr/>
            <p:nvPr/>
          </p:nvSpPr>
          <p:spPr>
            <a:xfrm>
              <a:off x="3748100" y="1598800"/>
              <a:ext cx="213175" cy="174650"/>
            </a:xfrm>
            <a:custGeom>
              <a:avLst/>
              <a:gdLst/>
              <a:ahLst/>
              <a:cxnLst/>
              <a:rect l="l" t="t" r="r" b="b"/>
              <a:pathLst>
                <a:path w="8527" h="6986" extrusionOk="0">
                  <a:moveTo>
                    <a:pt x="8527" y="1"/>
                  </a:moveTo>
                  <a:cubicBezTo>
                    <a:pt x="8527" y="1"/>
                    <a:pt x="5172" y="3053"/>
                    <a:pt x="1037" y="3901"/>
                  </a:cubicBezTo>
                  <a:lnTo>
                    <a:pt x="1" y="4249"/>
                  </a:lnTo>
                  <a:lnTo>
                    <a:pt x="1263" y="6986"/>
                  </a:lnTo>
                  <a:cubicBezTo>
                    <a:pt x="1263" y="6986"/>
                    <a:pt x="5400" y="5241"/>
                    <a:pt x="8527" y="1"/>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02;p77">
              <a:extLst>
                <a:ext uri="{FF2B5EF4-FFF2-40B4-BE49-F238E27FC236}">
                  <a16:creationId xmlns:a16="http://schemas.microsoft.com/office/drawing/2014/main" id="{9CC7E1FF-9861-4220-9F57-5A9DB09BCF9E}"/>
                </a:ext>
              </a:extLst>
            </p:cNvPr>
            <p:cNvSpPr/>
            <p:nvPr/>
          </p:nvSpPr>
          <p:spPr>
            <a:xfrm>
              <a:off x="3110200" y="238100"/>
              <a:ext cx="1322200" cy="2117650"/>
            </a:xfrm>
            <a:custGeom>
              <a:avLst/>
              <a:gdLst/>
              <a:ahLst/>
              <a:cxnLst/>
              <a:rect l="l" t="t" r="r" b="b"/>
              <a:pathLst>
                <a:path w="52888" h="84706" extrusionOk="0">
                  <a:moveTo>
                    <a:pt x="25495" y="1"/>
                  </a:moveTo>
                  <a:cubicBezTo>
                    <a:pt x="22114" y="1"/>
                    <a:pt x="18506" y="977"/>
                    <a:pt x="16559" y="3708"/>
                  </a:cubicBezTo>
                  <a:cubicBezTo>
                    <a:pt x="15123" y="2486"/>
                    <a:pt x="13281" y="1922"/>
                    <a:pt x="11401" y="1922"/>
                  </a:cubicBezTo>
                  <a:cubicBezTo>
                    <a:pt x="9323" y="1922"/>
                    <a:pt x="7200" y="2612"/>
                    <a:pt x="5534" y="3865"/>
                  </a:cubicBezTo>
                  <a:cubicBezTo>
                    <a:pt x="2362" y="6253"/>
                    <a:pt x="711" y="10253"/>
                    <a:pt x="356" y="14208"/>
                  </a:cubicBezTo>
                  <a:cubicBezTo>
                    <a:pt x="1" y="18163"/>
                    <a:pt x="794" y="22125"/>
                    <a:pt x="1707" y="25989"/>
                  </a:cubicBezTo>
                  <a:cubicBezTo>
                    <a:pt x="2620" y="29854"/>
                    <a:pt x="3663" y="33724"/>
                    <a:pt x="3819" y="37692"/>
                  </a:cubicBezTo>
                  <a:cubicBezTo>
                    <a:pt x="3935" y="40644"/>
                    <a:pt x="3559" y="43624"/>
                    <a:pt x="4006" y="46545"/>
                  </a:cubicBezTo>
                  <a:cubicBezTo>
                    <a:pt x="4372" y="48936"/>
                    <a:pt x="5280" y="51209"/>
                    <a:pt x="6249" y="53426"/>
                  </a:cubicBezTo>
                  <a:cubicBezTo>
                    <a:pt x="8276" y="58072"/>
                    <a:pt x="10627" y="62630"/>
                    <a:pt x="13874" y="66524"/>
                  </a:cubicBezTo>
                  <a:cubicBezTo>
                    <a:pt x="17121" y="70417"/>
                    <a:pt x="21333" y="73634"/>
                    <a:pt x="26205" y="75037"/>
                  </a:cubicBezTo>
                  <a:cubicBezTo>
                    <a:pt x="26679" y="75173"/>
                    <a:pt x="27182" y="75291"/>
                    <a:pt x="27672" y="75291"/>
                  </a:cubicBezTo>
                  <a:cubicBezTo>
                    <a:pt x="27982" y="75291"/>
                    <a:pt x="28287" y="75244"/>
                    <a:pt x="28576" y="75124"/>
                  </a:cubicBezTo>
                  <a:cubicBezTo>
                    <a:pt x="30131" y="74482"/>
                    <a:pt x="30215" y="72241"/>
                    <a:pt x="29497" y="70721"/>
                  </a:cubicBezTo>
                  <a:cubicBezTo>
                    <a:pt x="28779" y="69201"/>
                    <a:pt x="27531" y="67906"/>
                    <a:pt x="27201" y="66257"/>
                  </a:cubicBezTo>
                  <a:cubicBezTo>
                    <a:pt x="26798" y="64252"/>
                    <a:pt x="27852" y="62152"/>
                    <a:pt x="27390" y="60158"/>
                  </a:cubicBezTo>
                  <a:cubicBezTo>
                    <a:pt x="26458" y="56129"/>
                    <a:pt x="20641" y="55690"/>
                    <a:pt x="18100" y="52427"/>
                  </a:cubicBezTo>
                  <a:cubicBezTo>
                    <a:pt x="15737" y="49393"/>
                    <a:pt x="16960" y="44852"/>
                    <a:pt x="19243" y="41758"/>
                  </a:cubicBezTo>
                  <a:cubicBezTo>
                    <a:pt x="21443" y="38777"/>
                    <a:pt x="24549" y="36045"/>
                    <a:pt x="26568" y="32896"/>
                  </a:cubicBezTo>
                  <a:cubicBezTo>
                    <a:pt x="28228" y="30306"/>
                    <a:pt x="29151" y="27437"/>
                    <a:pt x="28230" y="23914"/>
                  </a:cubicBezTo>
                  <a:lnTo>
                    <a:pt x="28230" y="23914"/>
                  </a:lnTo>
                  <a:cubicBezTo>
                    <a:pt x="29901" y="23917"/>
                    <a:pt x="31378" y="24961"/>
                    <a:pt x="32654" y="26042"/>
                  </a:cubicBezTo>
                  <a:cubicBezTo>
                    <a:pt x="35344" y="28320"/>
                    <a:pt x="37868" y="31189"/>
                    <a:pt x="38783" y="34673"/>
                  </a:cubicBezTo>
                  <a:cubicBezTo>
                    <a:pt x="39820" y="38615"/>
                    <a:pt x="39260" y="43196"/>
                    <a:pt x="38898" y="47201"/>
                  </a:cubicBezTo>
                  <a:cubicBezTo>
                    <a:pt x="38205" y="54876"/>
                    <a:pt x="36793" y="62424"/>
                    <a:pt x="35375" y="70001"/>
                  </a:cubicBezTo>
                  <a:cubicBezTo>
                    <a:pt x="34760" y="73289"/>
                    <a:pt x="34197" y="77083"/>
                    <a:pt x="36353" y="79641"/>
                  </a:cubicBezTo>
                  <a:cubicBezTo>
                    <a:pt x="36919" y="80312"/>
                    <a:pt x="37989" y="80934"/>
                    <a:pt x="38717" y="81426"/>
                  </a:cubicBezTo>
                  <a:cubicBezTo>
                    <a:pt x="41397" y="83239"/>
                    <a:pt x="44469" y="84705"/>
                    <a:pt x="47702" y="84705"/>
                  </a:cubicBezTo>
                  <a:cubicBezTo>
                    <a:pt x="47743" y="84705"/>
                    <a:pt x="47783" y="84705"/>
                    <a:pt x="47824" y="84704"/>
                  </a:cubicBezTo>
                  <a:cubicBezTo>
                    <a:pt x="48215" y="84700"/>
                    <a:pt x="48619" y="84671"/>
                    <a:pt x="48969" y="84493"/>
                  </a:cubicBezTo>
                  <a:cubicBezTo>
                    <a:pt x="49323" y="84314"/>
                    <a:pt x="49587" y="83997"/>
                    <a:pt x="49813" y="83671"/>
                  </a:cubicBezTo>
                  <a:cubicBezTo>
                    <a:pt x="51969" y="80546"/>
                    <a:pt x="51185" y="76232"/>
                    <a:pt x="49521" y="72820"/>
                  </a:cubicBezTo>
                  <a:cubicBezTo>
                    <a:pt x="47856" y="69409"/>
                    <a:pt x="45408" y="66364"/>
                    <a:pt x="44249" y="62750"/>
                  </a:cubicBezTo>
                  <a:cubicBezTo>
                    <a:pt x="43307" y="59810"/>
                    <a:pt x="43284" y="56582"/>
                    <a:pt x="44183" y="53628"/>
                  </a:cubicBezTo>
                  <a:cubicBezTo>
                    <a:pt x="45586" y="49017"/>
                    <a:pt x="49075" y="45311"/>
                    <a:pt x="50811" y="40814"/>
                  </a:cubicBezTo>
                  <a:cubicBezTo>
                    <a:pt x="52501" y="36435"/>
                    <a:pt x="52887" y="30235"/>
                    <a:pt x="52084" y="25611"/>
                  </a:cubicBezTo>
                  <a:cubicBezTo>
                    <a:pt x="51135" y="20149"/>
                    <a:pt x="49018" y="14848"/>
                    <a:pt x="45603" y="10454"/>
                  </a:cubicBezTo>
                  <a:cubicBezTo>
                    <a:pt x="40912" y="4417"/>
                    <a:pt x="33656" y="234"/>
                    <a:pt x="26016" y="8"/>
                  </a:cubicBezTo>
                  <a:cubicBezTo>
                    <a:pt x="25843" y="3"/>
                    <a:pt x="25669" y="1"/>
                    <a:pt x="25495" y="1"/>
                  </a:cubicBez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03;p77">
              <a:extLst>
                <a:ext uri="{FF2B5EF4-FFF2-40B4-BE49-F238E27FC236}">
                  <a16:creationId xmlns:a16="http://schemas.microsoft.com/office/drawing/2014/main" id="{65FA77D5-B547-4854-A1CE-16DF91679886}"/>
                </a:ext>
              </a:extLst>
            </p:cNvPr>
            <p:cNvSpPr/>
            <p:nvPr/>
          </p:nvSpPr>
          <p:spPr>
            <a:xfrm>
              <a:off x="3110200" y="588175"/>
              <a:ext cx="750575" cy="1532225"/>
            </a:xfrm>
            <a:custGeom>
              <a:avLst/>
              <a:gdLst/>
              <a:ahLst/>
              <a:cxnLst/>
              <a:rect l="l" t="t" r="r" b="b"/>
              <a:pathLst>
                <a:path w="30023" h="61289" extrusionOk="0">
                  <a:moveTo>
                    <a:pt x="379" y="1"/>
                  </a:moveTo>
                  <a:cubicBezTo>
                    <a:pt x="372" y="69"/>
                    <a:pt x="362" y="137"/>
                    <a:pt x="356" y="205"/>
                  </a:cubicBezTo>
                  <a:cubicBezTo>
                    <a:pt x="1" y="4160"/>
                    <a:pt x="793" y="8122"/>
                    <a:pt x="1707" y="11986"/>
                  </a:cubicBezTo>
                  <a:cubicBezTo>
                    <a:pt x="2620" y="15852"/>
                    <a:pt x="3663" y="19721"/>
                    <a:pt x="3820" y="23689"/>
                  </a:cubicBezTo>
                  <a:cubicBezTo>
                    <a:pt x="3936" y="26642"/>
                    <a:pt x="3559" y="29621"/>
                    <a:pt x="4007" y="32542"/>
                  </a:cubicBezTo>
                  <a:cubicBezTo>
                    <a:pt x="4373" y="34933"/>
                    <a:pt x="5281" y="37206"/>
                    <a:pt x="6249" y="39423"/>
                  </a:cubicBezTo>
                  <a:cubicBezTo>
                    <a:pt x="8277" y="44069"/>
                    <a:pt x="10629" y="48627"/>
                    <a:pt x="13874" y="52521"/>
                  </a:cubicBezTo>
                  <a:cubicBezTo>
                    <a:pt x="17121" y="56414"/>
                    <a:pt x="21334" y="59631"/>
                    <a:pt x="26206" y="61034"/>
                  </a:cubicBezTo>
                  <a:cubicBezTo>
                    <a:pt x="26680" y="61170"/>
                    <a:pt x="27183" y="61288"/>
                    <a:pt x="27673" y="61288"/>
                  </a:cubicBezTo>
                  <a:cubicBezTo>
                    <a:pt x="27983" y="61288"/>
                    <a:pt x="28288" y="61241"/>
                    <a:pt x="28577" y="61121"/>
                  </a:cubicBezTo>
                  <a:cubicBezTo>
                    <a:pt x="29652" y="60678"/>
                    <a:pt x="30023" y="59467"/>
                    <a:pt x="29912" y="58260"/>
                  </a:cubicBezTo>
                  <a:lnTo>
                    <a:pt x="29912" y="58260"/>
                  </a:lnTo>
                  <a:cubicBezTo>
                    <a:pt x="29365" y="58339"/>
                    <a:pt x="28817" y="58377"/>
                    <a:pt x="28269" y="58377"/>
                  </a:cubicBezTo>
                  <a:cubicBezTo>
                    <a:pt x="24462" y="58377"/>
                    <a:pt x="20684" y="56554"/>
                    <a:pt x="17602" y="54196"/>
                  </a:cubicBezTo>
                  <a:cubicBezTo>
                    <a:pt x="12739" y="50477"/>
                    <a:pt x="8941" y="45279"/>
                    <a:pt x="7289" y="39386"/>
                  </a:cubicBezTo>
                  <a:cubicBezTo>
                    <a:pt x="5393" y="32622"/>
                    <a:pt x="6357" y="25424"/>
                    <a:pt x="5780" y="18425"/>
                  </a:cubicBezTo>
                  <a:cubicBezTo>
                    <a:pt x="5187" y="11903"/>
                    <a:pt x="3256" y="5764"/>
                    <a:pt x="379" y="1"/>
                  </a:cubicBezTo>
                  <a:close/>
                </a:path>
              </a:pathLst>
            </a:custGeom>
            <a:solidFill>
              <a:srgbClr val="32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04;p77">
              <a:extLst>
                <a:ext uri="{FF2B5EF4-FFF2-40B4-BE49-F238E27FC236}">
                  <a16:creationId xmlns:a16="http://schemas.microsoft.com/office/drawing/2014/main" id="{C4A4073D-FEB6-4E1D-95D0-60B169036836}"/>
                </a:ext>
              </a:extLst>
            </p:cNvPr>
            <p:cNvSpPr/>
            <p:nvPr/>
          </p:nvSpPr>
          <p:spPr>
            <a:xfrm>
              <a:off x="3814275" y="818625"/>
              <a:ext cx="336850" cy="851550"/>
            </a:xfrm>
            <a:custGeom>
              <a:avLst/>
              <a:gdLst/>
              <a:ahLst/>
              <a:cxnLst/>
              <a:rect l="l" t="t" r="r" b="b"/>
              <a:pathLst>
                <a:path w="13474" h="34062" extrusionOk="0">
                  <a:moveTo>
                    <a:pt x="2565" y="0"/>
                  </a:moveTo>
                  <a:cubicBezTo>
                    <a:pt x="1690" y="0"/>
                    <a:pt x="815" y="159"/>
                    <a:pt x="0" y="477"/>
                  </a:cubicBezTo>
                  <a:lnTo>
                    <a:pt x="95" y="695"/>
                  </a:lnTo>
                  <a:lnTo>
                    <a:pt x="97" y="695"/>
                  </a:lnTo>
                  <a:cubicBezTo>
                    <a:pt x="1756" y="712"/>
                    <a:pt x="3223" y="1747"/>
                    <a:pt x="4491" y="2821"/>
                  </a:cubicBezTo>
                  <a:cubicBezTo>
                    <a:pt x="7181" y="5098"/>
                    <a:pt x="9705" y="7968"/>
                    <a:pt x="10620" y="11452"/>
                  </a:cubicBezTo>
                  <a:cubicBezTo>
                    <a:pt x="11656" y="15394"/>
                    <a:pt x="11096" y="19975"/>
                    <a:pt x="10735" y="23980"/>
                  </a:cubicBezTo>
                  <a:cubicBezTo>
                    <a:pt x="10432" y="27335"/>
                    <a:pt x="9987" y="30666"/>
                    <a:pt x="9469" y="33986"/>
                  </a:cubicBezTo>
                  <a:cubicBezTo>
                    <a:pt x="9466" y="34010"/>
                    <a:pt x="9463" y="34039"/>
                    <a:pt x="9461" y="34062"/>
                  </a:cubicBezTo>
                  <a:cubicBezTo>
                    <a:pt x="9969" y="33161"/>
                    <a:pt x="11507" y="24079"/>
                    <a:pt x="11748" y="23069"/>
                  </a:cubicBezTo>
                  <a:cubicBezTo>
                    <a:pt x="13474" y="15823"/>
                    <a:pt x="11994" y="7855"/>
                    <a:pt x="9081" y="3740"/>
                  </a:cubicBezTo>
                  <a:cubicBezTo>
                    <a:pt x="8101" y="2356"/>
                    <a:pt x="6803" y="1160"/>
                    <a:pt x="5234" y="518"/>
                  </a:cubicBezTo>
                  <a:cubicBezTo>
                    <a:pt x="4389" y="173"/>
                    <a:pt x="3477" y="0"/>
                    <a:pt x="2565" y="0"/>
                  </a:cubicBezTo>
                  <a:close/>
                </a:path>
              </a:pathLst>
            </a:custGeom>
            <a:solidFill>
              <a:srgbClr val="32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05;p77">
              <a:extLst>
                <a:ext uri="{FF2B5EF4-FFF2-40B4-BE49-F238E27FC236}">
                  <a16:creationId xmlns:a16="http://schemas.microsoft.com/office/drawing/2014/main" id="{A08235A4-5D20-4DA5-8C54-AF08DFFD59DD}"/>
                </a:ext>
              </a:extLst>
            </p:cNvPr>
            <p:cNvSpPr/>
            <p:nvPr/>
          </p:nvSpPr>
          <p:spPr>
            <a:xfrm>
              <a:off x="3897100" y="2332025"/>
              <a:ext cx="821575" cy="1013375"/>
            </a:xfrm>
            <a:custGeom>
              <a:avLst/>
              <a:gdLst/>
              <a:ahLst/>
              <a:cxnLst/>
              <a:rect l="l" t="t" r="r" b="b"/>
              <a:pathLst>
                <a:path w="32863" h="40535" extrusionOk="0">
                  <a:moveTo>
                    <a:pt x="3971" y="0"/>
                  </a:moveTo>
                  <a:lnTo>
                    <a:pt x="0" y="6031"/>
                  </a:lnTo>
                  <a:cubicBezTo>
                    <a:pt x="3793" y="10725"/>
                    <a:pt x="5334" y="15858"/>
                    <a:pt x="8771" y="20809"/>
                  </a:cubicBezTo>
                  <a:cubicBezTo>
                    <a:pt x="12208" y="25758"/>
                    <a:pt x="18279" y="36392"/>
                    <a:pt x="23646" y="39237"/>
                  </a:cubicBezTo>
                  <a:cubicBezTo>
                    <a:pt x="25004" y="39958"/>
                    <a:pt x="26602" y="40535"/>
                    <a:pt x="28106" y="40535"/>
                  </a:cubicBezTo>
                  <a:cubicBezTo>
                    <a:pt x="29003" y="40535"/>
                    <a:pt x="29867" y="40329"/>
                    <a:pt x="30626" y="39827"/>
                  </a:cubicBezTo>
                  <a:cubicBezTo>
                    <a:pt x="32094" y="38855"/>
                    <a:pt x="32722" y="37013"/>
                    <a:pt x="32799" y="35270"/>
                  </a:cubicBezTo>
                  <a:cubicBezTo>
                    <a:pt x="32863" y="33816"/>
                    <a:pt x="32601" y="32326"/>
                    <a:pt x="31899" y="31037"/>
                  </a:cubicBezTo>
                  <a:cubicBezTo>
                    <a:pt x="30878" y="29160"/>
                    <a:pt x="29040" y="27867"/>
                    <a:pt x="27301" y="26592"/>
                  </a:cubicBezTo>
                  <a:cubicBezTo>
                    <a:pt x="19271" y="20700"/>
                    <a:pt x="10082" y="7806"/>
                    <a:pt x="3971"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06;p77">
              <a:extLst>
                <a:ext uri="{FF2B5EF4-FFF2-40B4-BE49-F238E27FC236}">
                  <a16:creationId xmlns:a16="http://schemas.microsoft.com/office/drawing/2014/main" id="{025E30D6-3A95-4806-A33D-B4677A1105D7}"/>
                </a:ext>
              </a:extLst>
            </p:cNvPr>
            <p:cNvSpPr/>
            <p:nvPr/>
          </p:nvSpPr>
          <p:spPr>
            <a:xfrm>
              <a:off x="3452525" y="2006350"/>
              <a:ext cx="629125" cy="500800"/>
            </a:xfrm>
            <a:custGeom>
              <a:avLst/>
              <a:gdLst/>
              <a:ahLst/>
              <a:cxnLst/>
              <a:rect l="l" t="t" r="r" b="b"/>
              <a:pathLst>
                <a:path w="25165" h="20032" extrusionOk="0">
                  <a:moveTo>
                    <a:pt x="7240" y="0"/>
                  </a:moveTo>
                  <a:cubicBezTo>
                    <a:pt x="7219" y="0"/>
                    <a:pt x="7198" y="1"/>
                    <a:pt x="7177" y="4"/>
                  </a:cubicBezTo>
                  <a:cubicBezTo>
                    <a:pt x="6912" y="30"/>
                    <a:pt x="6683" y="261"/>
                    <a:pt x="6659" y="526"/>
                  </a:cubicBezTo>
                  <a:cubicBezTo>
                    <a:pt x="6630" y="855"/>
                    <a:pt x="6880" y="1142"/>
                    <a:pt x="7149" y="1332"/>
                  </a:cubicBezTo>
                  <a:cubicBezTo>
                    <a:pt x="8577" y="2338"/>
                    <a:pt x="9439" y="3673"/>
                    <a:pt x="10664" y="4896"/>
                  </a:cubicBezTo>
                  <a:cubicBezTo>
                    <a:pt x="11323" y="5554"/>
                    <a:pt x="12068" y="6212"/>
                    <a:pt x="12308" y="7113"/>
                  </a:cubicBezTo>
                  <a:lnTo>
                    <a:pt x="6738" y="5322"/>
                  </a:lnTo>
                  <a:cubicBezTo>
                    <a:pt x="5035" y="4776"/>
                    <a:pt x="3383" y="3974"/>
                    <a:pt x="1584" y="3801"/>
                  </a:cubicBezTo>
                  <a:cubicBezTo>
                    <a:pt x="1508" y="3794"/>
                    <a:pt x="1429" y="3790"/>
                    <a:pt x="1349" y="3790"/>
                  </a:cubicBezTo>
                  <a:cubicBezTo>
                    <a:pt x="1022" y="3790"/>
                    <a:pt x="688" y="3865"/>
                    <a:pt x="540" y="4141"/>
                  </a:cubicBezTo>
                  <a:cubicBezTo>
                    <a:pt x="345" y="4507"/>
                    <a:pt x="626" y="4942"/>
                    <a:pt x="912" y="5243"/>
                  </a:cubicBezTo>
                  <a:cubicBezTo>
                    <a:pt x="1382" y="5736"/>
                    <a:pt x="1908" y="6173"/>
                    <a:pt x="2479" y="6544"/>
                  </a:cubicBezTo>
                  <a:cubicBezTo>
                    <a:pt x="2155" y="6446"/>
                    <a:pt x="1780" y="6369"/>
                    <a:pt x="1430" y="6369"/>
                  </a:cubicBezTo>
                  <a:cubicBezTo>
                    <a:pt x="960" y="6369"/>
                    <a:pt x="536" y="6508"/>
                    <a:pt x="346" y="6920"/>
                  </a:cubicBezTo>
                  <a:cubicBezTo>
                    <a:pt x="1" y="7669"/>
                    <a:pt x="838" y="8397"/>
                    <a:pt x="1557" y="8800"/>
                  </a:cubicBezTo>
                  <a:lnTo>
                    <a:pt x="6520" y="11584"/>
                  </a:lnTo>
                  <a:cubicBezTo>
                    <a:pt x="5531" y="11412"/>
                    <a:pt x="4530" y="11326"/>
                    <a:pt x="3527" y="11326"/>
                  </a:cubicBezTo>
                  <a:cubicBezTo>
                    <a:pt x="3390" y="11326"/>
                    <a:pt x="3253" y="11328"/>
                    <a:pt x="3116" y="11331"/>
                  </a:cubicBezTo>
                  <a:cubicBezTo>
                    <a:pt x="2896" y="11336"/>
                    <a:pt x="2656" y="11354"/>
                    <a:pt x="2495" y="11504"/>
                  </a:cubicBezTo>
                  <a:cubicBezTo>
                    <a:pt x="2095" y="11876"/>
                    <a:pt x="2568" y="12518"/>
                    <a:pt x="3035" y="12799"/>
                  </a:cubicBezTo>
                  <a:cubicBezTo>
                    <a:pt x="5323" y="14174"/>
                    <a:pt x="8148" y="14344"/>
                    <a:pt x="10546" y="15515"/>
                  </a:cubicBezTo>
                  <a:cubicBezTo>
                    <a:pt x="12201" y="16322"/>
                    <a:pt x="13590" y="17574"/>
                    <a:pt x="15140" y="18567"/>
                  </a:cubicBezTo>
                  <a:cubicBezTo>
                    <a:pt x="16410" y="19381"/>
                    <a:pt x="17884" y="20031"/>
                    <a:pt x="19365" y="20031"/>
                  </a:cubicBezTo>
                  <a:cubicBezTo>
                    <a:pt x="19692" y="20031"/>
                    <a:pt x="20020" y="20000"/>
                    <a:pt x="20346" y="19931"/>
                  </a:cubicBezTo>
                  <a:cubicBezTo>
                    <a:pt x="21035" y="19785"/>
                    <a:pt x="21747" y="19543"/>
                    <a:pt x="22292" y="19081"/>
                  </a:cubicBezTo>
                  <a:cubicBezTo>
                    <a:pt x="25165" y="16637"/>
                    <a:pt x="20872" y="11532"/>
                    <a:pt x="19298" y="9613"/>
                  </a:cubicBezTo>
                  <a:cubicBezTo>
                    <a:pt x="17864" y="7863"/>
                    <a:pt x="16298" y="6222"/>
                    <a:pt x="14657" y="4666"/>
                  </a:cubicBezTo>
                  <a:cubicBezTo>
                    <a:pt x="14031" y="4072"/>
                    <a:pt x="13395" y="3491"/>
                    <a:pt x="12737" y="2933"/>
                  </a:cubicBezTo>
                  <a:cubicBezTo>
                    <a:pt x="12398" y="2646"/>
                    <a:pt x="12051" y="2425"/>
                    <a:pt x="11698" y="2217"/>
                  </a:cubicBezTo>
                  <a:cubicBezTo>
                    <a:pt x="11289" y="1975"/>
                    <a:pt x="10872" y="1751"/>
                    <a:pt x="10450" y="1464"/>
                  </a:cubicBezTo>
                  <a:cubicBezTo>
                    <a:pt x="9578" y="870"/>
                    <a:pt x="8625" y="403"/>
                    <a:pt x="7620" y="78"/>
                  </a:cubicBezTo>
                  <a:cubicBezTo>
                    <a:pt x="7497" y="39"/>
                    <a:pt x="7369" y="0"/>
                    <a:pt x="7240"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07;p77">
              <a:extLst>
                <a:ext uri="{FF2B5EF4-FFF2-40B4-BE49-F238E27FC236}">
                  <a16:creationId xmlns:a16="http://schemas.microsoft.com/office/drawing/2014/main" id="{3BD7D045-C365-4C5A-AB33-A1CD7AA1B4BC}"/>
                </a:ext>
              </a:extLst>
            </p:cNvPr>
            <p:cNvSpPr/>
            <p:nvPr/>
          </p:nvSpPr>
          <p:spPr>
            <a:xfrm>
              <a:off x="3769425" y="2426975"/>
              <a:ext cx="878375" cy="918300"/>
            </a:xfrm>
            <a:custGeom>
              <a:avLst/>
              <a:gdLst/>
              <a:ahLst/>
              <a:cxnLst/>
              <a:rect l="l" t="t" r="r" b="b"/>
              <a:pathLst>
                <a:path w="35135" h="36732" extrusionOk="0">
                  <a:moveTo>
                    <a:pt x="0" y="0"/>
                  </a:moveTo>
                  <a:cubicBezTo>
                    <a:pt x="819" y="582"/>
                    <a:pt x="1619" y="1199"/>
                    <a:pt x="2465" y="1742"/>
                  </a:cubicBezTo>
                  <a:cubicBezTo>
                    <a:pt x="3479" y="2392"/>
                    <a:pt x="4624" y="2934"/>
                    <a:pt x="5798" y="3126"/>
                  </a:cubicBezTo>
                  <a:cubicBezTo>
                    <a:pt x="9102" y="7573"/>
                    <a:pt x="10658" y="12373"/>
                    <a:pt x="13879" y="17011"/>
                  </a:cubicBezTo>
                  <a:cubicBezTo>
                    <a:pt x="17316" y="21961"/>
                    <a:pt x="23387" y="32594"/>
                    <a:pt x="28753" y="35439"/>
                  </a:cubicBezTo>
                  <a:cubicBezTo>
                    <a:pt x="30109" y="36159"/>
                    <a:pt x="31703" y="36732"/>
                    <a:pt x="33205" y="36732"/>
                  </a:cubicBezTo>
                  <a:cubicBezTo>
                    <a:pt x="33876" y="36732"/>
                    <a:pt x="34529" y="36617"/>
                    <a:pt x="35134" y="36349"/>
                  </a:cubicBezTo>
                  <a:cubicBezTo>
                    <a:pt x="30856" y="35444"/>
                    <a:pt x="26893" y="33081"/>
                    <a:pt x="24081" y="29730"/>
                  </a:cubicBezTo>
                  <a:cubicBezTo>
                    <a:pt x="23005" y="28448"/>
                    <a:pt x="23605" y="29494"/>
                    <a:pt x="22641" y="28128"/>
                  </a:cubicBezTo>
                  <a:cubicBezTo>
                    <a:pt x="19765" y="24051"/>
                    <a:pt x="16366" y="20352"/>
                    <a:pt x="13746" y="16095"/>
                  </a:cubicBezTo>
                  <a:cubicBezTo>
                    <a:pt x="11190" y="11943"/>
                    <a:pt x="9342" y="7418"/>
                    <a:pt x="6885" y="3200"/>
                  </a:cubicBezTo>
                  <a:cubicBezTo>
                    <a:pt x="6774" y="3009"/>
                    <a:pt x="6668" y="2814"/>
                    <a:pt x="6554" y="2623"/>
                  </a:cubicBezTo>
                  <a:cubicBezTo>
                    <a:pt x="6463" y="2474"/>
                    <a:pt x="6369" y="2321"/>
                    <a:pt x="6230" y="2215"/>
                  </a:cubicBezTo>
                  <a:cubicBezTo>
                    <a:pt x="6042" y="2070"/>
                    <a:pt x="5795" y="2029"/>
                    <a:pt x="5560" y="1990"/>
                  </a:cubicBezTo>
                  <a:cubicBezTo>
                    <a:pt x="5474" y="1975"/>
                    <a:pt x="5388" y="1955"/>
                    <a:pt x="5302" y="1937"/>
                  </a:cubicBezTo>
                  <a:lnTo>
                    <a:pt x="5302" y="1939"/>
                  </a:lnTo>
                  <a:cubicBezTo>
                    <a:pt x="3440" y="1587"/>
                    <a:pt x="1649" y="931"/>
                    <a:pt x="0" y="0"/>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08;p77">
              <a:extLst>
                <a:ext uri="{FF2B5EF4-FFF2-40B4-BE49-F238E27FC236}">
                  <a16:creationId xmlns:a16="http://schemas.microsoft.com/office/drawing/2014/main" id="{800A2710-1F6D-4C23-BEF4-2FE8B816F7C0}"/>
                </a:ext>
              </a:extLst>
            </p:cNvPr>
            <p:cNvSpPr/>
            <p:nvPr/>
          </p:nvSpPr>
          <p:spPr>
            <a:xfrm>
              <a:off x="4218275" y="2793025"/>
              <a:ext cx="197525" cy="246100"/>
            </a:xfrm>
            <a:custGeom>
              <a:avLst/>
              <a:gdLst/>
              <a:ahLst/>
              <a:cxnLst/>
              <a:rect l="l" t="t" r="r" b="b"/>
              <a:pathLst>
                <a:path w="7901" h="9844" extrusionOk="0">
                  <a:moveTo>
                    <a:pt x="6350" y="1"/>
                  </a:moveTo>
                  <a:cubicBezTo>
                    <a:pt x="6350" y="1"/>
                    <a:pt x="7199" y="7103"/>
                    <a:pt x="1" y="8830"/>
                  </a:cubicBezTo>
                  <a:lnTo>
                    <a:pt x="595" y="9844"/>
                  </a:lnTo>
                  <a:cubicBezTo>
                    <a:pt x="595" y="9844"/>
                    <a:pt x="7901" y="8747"/>
                    <a:pt x="7289" y="1134"/>
                  </a:cubicBezTo>
                  <a:lnTo>
                    <a:pt x="6350" y="1"/>
                  </a:ln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09;p77">
              <a:extLst>
                <a:ext uri="{FF2B5EF4-FFF2-40B4-BE49-F238E27FC236}">
                  <a16:creationId xmlns:a16="http://schemas.microsoft.com/office/drawing/2014/main" id="{C54757FF-AA5F-4C98-8EE7-515C2BC1CF19}"/>
                </a:ext>
              </a:extLst>
            </p:cNvPr>
            <p:cNvSpPr/>
            <p:nvPr/>
          </p:nvSpPr>
          <p:spPr>
            <a:xfrm>
              <a:off x="4366675" y="2792950"/>
              <a:ext cx="11150" cy="14550"/>
            </a:xfrm>
            <a:custGeom>
              <a:avLst/>
              <a:gdLst/>
              <a:ahLst/>
              <a:cxnLst/>
              <a:rect l="l" t="t" r="r" b="b"/>
              <a:pathLst>
                <a:path w="446" h="582" extrusionOk="0">
                  <a:moveTo>
                    <a:pt x="378" y="0"/>
                  </a:moveTo>
                  <a:cubicBezTo>
                    <a:pt x="328" y="0"/>
                    <a:pt x="218" y="13"/>
                    <a:pt x="1" y="90"/>
                  </a:cubicBezTo>
                  <a:lnTo>
                    <a:pt x="445" y="582"/>
                  </a:lnTo>
                  <a:cubicBezTo>
                    <a:pt x="445" y="582"/>
                    <a:pt x="442" y="148"/>
                    <a:pt x="414" y="4"/>
                  </a:cubicBezTo>
                  <a:cubicBezTo>
                    <a:pt x="414" y="4"/>
                    <a:pt x="405" y="0"/>
                    <a:pt x="378" y="0"/>
                  </a:cubicBezTo>
                  <a:close/>
                </a:path>
              </a:pathLst>
            </a:custGeom>
            <a:solidFill>
              <a:srgbClr val="E53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10;p77">
              <a:extLst>
                <a:ext uri="{FF2B5EF4-FFF2-40B4-BE49-F238E27FC236}">
                  <a16:creationId xmlns:a16="http://schemas.microsoft.com/office/drawing/2014/main" id="{2198A526-B04D-4C8A-8B0C-00449B7A9D5B}"/>
                </a:ext>
              </a:extLst>
            </p:cNvPr>
            <p:cNvSpPr/>
            <p:nvPr/>
          </p:nvSpPr>
          <p:spPr>
            <a:xfrm>
              <a:off x="4366675" y="2792950"/>
              <a:ext cx="11150" cy="14550"/>
            </a:xfrm>
            <a:custGeom>
              <a:avLst/>
              <a:gdLst/>
              <a:ahLst/>
              <a:cxnLst/>
              <a:rect l="l" t="t" r="r" b="b"/>
              <a:pathLst>
                <a:path w="446" h="582" extrusionOk="0">
                  <a:moveTo>
                    <a:pt x="378" y="0"/>
                  </a:moveTo>
                  <a:cubicBezTo>
                    <a:pt x="328" y="0"/>
                    <a:pt x="218" y="13"/>
                    <a:pt x="1" y="90"/>
                  </a:cubicBezTo>
                  <a:lnTo>
                    <a:pt x="445" y="582"/>
                  </a:lnTo>
                  <a:cubicBezTo>
                    <a:pt x="445" y="582"/>
                    <a:pt x="442" y="148"/>
                    <a:pt x="414" y="4"/>
                  </a:cubicBezTo>
                  <a:cubicBezTo>
                    <a:pt x="414" y="4"/>
                    <a:pt x="405" y="0"/>
                    <a:pt x="3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11;p77">
              <a:extLst>
                <a:ext uri="{FF2B5EF4-FFF2-40B4-BE49-F238E27FC236}">
                  <a16:creationId xmlns:a16="http://schemas.microsoft.com/office/drawing/2014/main" id="{F4C71FD9-ACB5-47DD-9BD8-10BAAD8D02DA}"/>
                </a:ext>
              </a:extLst>
            </p:cNvPr>
            <p:cNvSpPr/>
            <p:nvPr/>
          </p:nvSpPr>
          <p:spPr>
            <a:xfrm>
              <a:off x="4218275" y="3008575"/>
              <a:ext cx="4150" cy="5225"/>
            </a:xfrm>
            <a:custGeom>
              <a:avLst/>
              <a:gdLst/>
              <a:ahLst/>
              <a:cxnLst/>
              <a:rect l="l" t="t" r="r" b="b"/>
              <a:pathLst>
                <a:path w="166" h="209" extrusionOk="0">
                  <a:moveTo>
                    <a:pt x="54" y="1"/>
                  </a:moveTo>
                  <a:cubicBezTo>
                    <a:pt x="19" y="64"/>
                    <a:pt x="1" y="136"/>
                    <a:pt x="1" y="208"/>
                  </a:cubicBezTo>
                  <a:lnTo>
                    <a:pt x="165" y="168"/>
                  </a:lnTo>
                  <a:lnTo>
                    <a:pt x="54" y="1"/>
                  </a:lnTo>
                  <a:close/>
                </a:path>
              </a:pathLst>
            </a:custGeom>
            <a:solidFill>
              <a:srgbClr val="E53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12;p77">
              <a:extLst>
                <a:ext uri="{FF2B5EF4-FFF2-40B4-BE49-F238E27FC236}">
                  <a16:creationId xmlns:a16="http://schemas.microsoft.com/office/drawing/2014/main" id="{9695F5B7-1103-45B3-BDAD-55B49F37723B}"/>
                </a:ext>
              </a:extLst>
            </p:cNvPr>
            <p:cNvSpPr/>
            <p:nvPr/>
          </p:nvSpPr>
          <p:spPr>
            <a:xfrm>
              <a:off x="4218275" y="3008575"/>
              <a:ext cx="4150" cy="5225"/>
            </a:xfrm>
            <a:custGeom>
              <a:avLst/>
              <a:gdLst/>
              <a:ahLst/>
              <a:cxnLst/>
              <a:rect l="l" t="t" r="r" b="b"/>
              <a:pathLst>
                <a:path w="166" h="209" extrusionOk="0">
                  <a:moveTo>
                    <a:pt x="54" y="1"/>
                  </a:moveTo>
                  <a:cubicBezTo>
                    <a:pt x="19" y="64"/>
                    <a:pt x="1" y="136"/>
                    <a:pt x="1" y="208"/>
                  </a:cubicBezTo>
                  <a:lnTo>
                    <a:pt x="165" y="168"/>
                  </a:lnTo>
                  <a:lnTo>
                    <a:pt x="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Picture 2">
            <a:extLst>
              <a:ext uri="{FF2B5EF4-FFF2-40B4-BE49-F238E27FC236}">
                <a16:creationId xmlns:a16="http://schemas.microsoft.com/office/drawing/2014/main" id="{FAFFF01E-04FC-469A-9827-E22F5AEFB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7369" y="2710503"/>
            <a:ext cx="4320000" cy="226996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TextBox 31">
            <a:extLst>
              <a:ext uri="{FF2B5EF4-FFF2-40B4-BE49-F238E27FC236}">
                <a16:creationId xmlns:a16="http://schemas.microsoft.com/office/drawing/2014/main" id="{6A994704-9F9E-4819-9434-73E38EE6E2EF}"/>
              </a:ext>
            </a:extLst>
          </p:cNvPr>
          <p:cNvSpPr txBox="1"/>
          <p:nvPr/>
        </p:nvSpPr>
        <p:spPr>
          <a:xfrm>
            <a:off x="3040912" y="1051464"/>
            <a:ext cx="5514752" cy="1384995"/>
          </a:xfrm>
          <a:prstGeom prst="rect">
            <a:avLst/>
          </a:prstGeom>
          <a:noFill/>
        </p:spPr>
        <p:txBody>
          <a:bodyPr wrap="square">
            <a:spAutoFit/>
          </a:bodyPr>
          <a:lstStyle/>
          <a:p>
            <a:pPr marL="0" lvl="0" indent="0" algn="l" rtl="0">
              <a:spcBef>
                <a:spcPts val="0"/>
              </a:spcBef>
              <a:spcAft>
                <a:spcPts val="0"/>
              </a:spcAft>
              <a:buNone/>
            </a:pPr>
            <a:r>
              <a:rPr lang="en-GB" dirty="0">
                <a:solidFill>
                  <a:srgbClr val="32186B"/>
                </a:solidFill>
                <a:latin typeface="Lato"/>
                <a:ea typeface="Lato"/>
                <a:cs typeface="Lato"/>
                <a:sym typeface="Lato"/>
              </a:rPr>
              <a:t>As Targeted variable Diagnosis is binary M= Malignant and B= Benign. We will go for Logistic Regression.</a:t>
            </a:r>
          </a:p>
          <a:p>
            <a:pPr marL="0" lvl="0" indent="0" algn="l" rtl="0">
              <a:spcBef>
                <a:spcPts val="0"/>
              </a:spcBef>
              <a:spcAft>
                <a:spcPts val="0"/>
              </a:spcAft>
              <a:buNone/>
            </a:pPr>
            <a:endParaRPr lang="en-GB" dirty="0">
              <a:solidFill>
                <a:srgbClr val="32186B"/>
              </a:solidFill>
              <a:latin typeface="Lato"/>
              <a:ea typeface="Lato"/>
              <a:cs typeface="Lato"/>
              <a:sym typeface="Lato"/>
            </a:endParaRPr>
          </a:p>
          <a:p>
            <a:pPr marL="0" lvl="0" indent="0" algn="l" rtl="0">
              <a:spcBef>
                <a:spcPts val="0"/>
              </a:spcBef>
              <a:spcAft>
                <a:spcPts val="0"/>
              </a:spcAft>
              <a:buNone/>
            </a:pPr>
            <a:r>
              <a:rPr lang="en-GB" dirty="0">
                <a:solidFill>
                  <a:srgbClr val="32186B"/>
                </a:solidFill>
                <a:latin typeface="Lato"/>
                <a:ea typeface="Lato"/>
                <a:cs typeface="Lato"/>
                <a:sym typeface="Lato"/>
              </a:rPr>
              <a:t>We need to use selection method to decide most significant independent variables out of 30 independent variables for our model building.</a:t>
            </a:r>
          </a:p>
        </p:txBody>
      </p:sp>
    </p:spTree>
    <p:extLst>
      <p:ext uri="{BB962C8B-B14F-4D97-AF65-F5344CB8AC3E}">
        <p14:creationId xmlns:p14="http://schemas.microsoft.com/office/powerpoint/2010/main" val="15888720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7F4AA-DB1D-4DFC-8383-BA1CEF31701C}"/>
              </a:ext>
            </a:extLst>
          </p:cNvPr>
          <p:cNvSpPr>
            <a:spLocks noGrp="1"/>
          </p:cNvSpPr>
          <p:nvPr>
            <p:ph type="title"/>
          </p:nvPr>
        </p:nvSpPr>
        <p:spPr>
          <a:xfrm>
            <a:off x="1043464" y="0"/>
            <a:ext cx="6736200" cy="572700"/>
          </a:xfrm>
        </p:spPr>
        <p:txBody>
          <a:bodyPr>
            <a:normAutofit fontScale="90000"/>
          </a:bodyPr>
          <a:lstStyle/>
          <a:p>
            <a:r>
              <a:rPr lang="en" sz="2800" u="sng" dirty="0"/>
              <a:t>Analysis</a:t>
            </a:r>
            <a:r>
              <a:rPr lang="en" sz="2400" u="sng" dirty="0"/>
              <a:t> </a:t>
            </a:r>
            <a:r>
              <a:rPr lang="en" sz="1400" u="sng" dirty="0"/>
              <a:t>(Cont..)</a:t>
            </a:r>
            <a:endParaRPr lang="en-GB" dirty="0"/>
          </a:p>
        </p:txBody>
      </p:sp>
      <p:grpSp>
        <p:nvGrpSpPr>
          <p:cNvPr id="3" name="Google Shape;1484;p74">
            <a:extLst>
              <a:ext uri="{FF2B5EF4-FFF2-40B4-BE49-F238E27FC236}">
                <a16:creationId xmlns:a16="http://schemas.microsoft.com/office/drawing/2014/main" id="{2B11AEBC-AABD-4555-A004-742C6084870A}"/>
              </a:ext>
            </a:extLst>
          </p:cNvPr>
          <p:cNvGrpSpPr/>
          <p:nvPr/>
        </p:nvGrpSpPr>
        <p:grpSpPr>
          <a:xfrm>
            <a:off x="6765400" y="1744663"/>
            <a:ext cx="1776115" cy="2760000"/>
            <a:chOff x="6765400" y="1744663"/>
            <a:chExt cx="1776115" cy="2760000"/>
          </a:xfrm>
        </p:grpSpPr>
        <p:sp>
          <p:nvSpPr>
            <p:cNvPr id="4" name="Google Shape;1485;p74">
              <a:extLst>
                <a:ext uri="{FF2B5EF4-FFF2-40B4-BE49-F238E27FC236}">
                  <a16:creationId xmlns:a16="http://schemas.microsoft.com/office/drawing/2014/main" id="{41BABA72-35A0-41D9-AEEF-5A3D618DF626}"/>
                </a:ext>
              </a:extLst>
            </p:cNvPr>
            <p:cNvSpPr/>
            <p:nvPr/>
          </p:nvSpPr>
          <p:spPr>
            <a:xfrm>
              <a:off x="6829702" y="3652905"/>
              <a:ext cx="1711812" cy="851758"/>
            </a:xfrm>
            <a:custGeom>
              <a:avLst/>
              <a:gdLst/>
              <a:ahLst/>
              <a:cxnLst/>
              <a:rect l="l" t="t" r="r" b="b"/>
              <a:pathLst>
                <a:path w="53228" h="26485" extrusionOk="0">
                  <a:moveTo>
                    <a:pt x="26613" y="1"/>
                  </a:moveTo>
                  <a:cubicBezTo>
                    <a:pt x="19555" y="1"/>
                    <a:pt x="12785" y="1397"/>
                    <a:pt x="7794" y="3880"/>
                  </a:cubicBezTo>
                  <a:cubicBezTo>
                    <a:pt x="2803" y="6363"/>
                    <a:pt x="0" y="9731"/>
                    <a:pt x="0" y="13243"/>
                  </a:cubicBezTo>
                  <a:cubicBezTo>
                    <a:pt x="0" y="16754"/>
                    <a:pt x="2803" y="20122"/>
                    <a:pt x="7794" y="22605"/>
                  </a:cubicBezTo>
                  <a:cubicBezTo>
                    <a:pt x="12785" y="25088"/>
                    <a:pt x="19555" y="26484"/>
                    <a:pt x="26613" y="26484"/>
                  </a:cubicBezTo>
                  <a:cubicBezTo>
                    <a:pt x="33671" y="26484"/>
                    <a:pt x="40441" y="25088"/>
                    <a:pt x="45432" y="22605"/>
                  </a:cubicBezTo>
                  <a:cubicBezTo>
                    <a:pt x="50423" y="20122"/>
                    <a:pt x="53227" y="16754"/>
                    <a:pt x="53227" y="13243"/>
                  </a:cubicBezTo>
                  <a:cubicBezTo>
                    <a:pt x="53227" y="9731"/>
                    <a:pt x="50423" y="6363"/>
                    <a:pt x="45432" y="3880"/>
                  </a:cubicBezTo>
                  <a:cubicBezTo>
                    <a:pt x="40441" y="1397"/>
                    <a:pt x="33671" y="1"/>
                    <a:pt x="26613" y="1"/>
                  </a:cubicBezTo>
                  <a:close/>
                </a:path>
              </a:pathLst>
            </a:custGeom>
            <a:solidFill>
              <a:srgbClr val="32186B">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86;p74">
              <a:extLst>
                <a:ext uri="{FF2B5EF4-FFF2-40B4-BE49-F238E27FC236}">
                  <a16:creationId xmlns:a16="http://schemas.microsoft.com/office/drawing/2014/main" id="{40A7D76D-CBD1-43FB-99EB-7AE3EBE6457D}"/>
                </a:ext>
              </a:extLst>
            </p:cNvPr>
            <p:cNvSpPr/>
            <p:nvPr/>
          </p:nvSpPr>
          <p:spPr>
            <a:xfrm>
              <a:off x="6765400" y="2287641"/>
              <a:ext cx="1318025" cy="2005192"/>
            </a:xfrm>
            <a:custGeom>
              <a:avLst/>
              <a:gdLst/>
              <a:ahLst/>
              <a:cxnLst/>
              <a:rect l="l" t="t" r="r" b="b"/>
              <a:pathLst>
                <a:path w="45410" h="69085" extrusionOk="0">
                  <a:moveTo>
                    <a:pt x="7183" y="0"/>
                  </a:moveTo>
                  <a:lnTo>
                    <a:pt x="3417" y="6123"/>
                  </a:lnTo>
                  <a:cubicBezTo>
                    <a:pt x="1183" y="9757"/>
                    <a:pt x="0" y="13940"/>
                    <a:pt x="0" y="18206"/>
                  </a:cubicBezTo>
                  <a:lnTo>
                    <a:pt x="0" y="62268"/>
                  </a:lnTo>
                  <a:cubicBezTo>
                    <a:pt x="0" y="66033"/>
                    <a:pt x="10165" y="69085"/>
                    <a:pt x="22705" y="69085"/>
                  </a:cubicBezTo>
                  <a:cubicBezTo>
                    <a:pt x="35244" y="69085"/>
                    <a:pt x="45408" y="66033"/>
                    <a:pt x="45408" y="62268"/>
                  </a:cubicBezTo>
                  <a:lnTo>
                    <a:pt x="45410" y="18206"/>
                  </a:lnTo>
                  <a:cubicBezTo>
                    <a:pt x="45410" y="13940"/>
                    <a:pt x="44226" y="9757"/>
                    <a:pt x="41992" y="6123"/>
                  </a:cubicBezTo>
                  <a:lnTo>
                    <a:pt x="382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87;p74">
              <a:extLst>
                <a:ext uri="{FF2B5EF4-FFF2-40B4-BE49-F238E27FC236}">
                  <a16:creationId xmlns:a16="http://schemas.microsoft.com/office/drawing/2014/main" id="{64FE9037-219E-45AB-A4FA-2387DD0B7287}"/>
                </a:ext>
              </a:extLst>
            </p:cNvPr>
            <p:cNvSpPr/>
            <p:nvPr/>
          </p:nvSpPr>
          <p:spPr>
            <a:xfrm>
              <a:off x="6858543" y="2806616"/>
              <a:ext cx="1131714" cy="1366149"/>
            </a:xfrm>
            <a:custGeom>
              <a:avLst/>
              <a:gdLst/>
              <a:ahLst/>
              <a:cxnLst/>
              <a:rect l="l" t="t" r="r" b="b"/>
              <a:pathLst>
                <a:path w="38991" h="47068" extrusionOk="0">
                  <a:moveTo>
                    <a:pt x="0" y="1"/>
                  </a:moveTo>
                  <a:lnTo>
                    <a:pt x="0" y="41213"/>
                  </a:lnTo>
                  <a:cubicBezTo>
                    <a:pt x="0" y="44446"/>
                    <a:pt x="8728" y="47067"/>
                    <a:pt x="19496" y="47067"/>
                  </a:cubicBezTo>
                  <a:cubicBezTo>
                    <a:pt x="30262" y="47067"/>
                    <a:pt x="38990" y="44446"/>
                    <a:pt x="38990" y="41213"/>
                  </a:cubicBezTo>
                  <a:lnTo>
                    <a:pt x="3899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88;p74">
              <a:extLst>
                <a:ext uri="{FF2B5EF4-FFF2-40B4-BE49-F238E27FC236}">
                  <a16:creationId xmlns:a16="http://schemas.microsoft.com/office/drawing/2014/main" id="{0B05DE97-EDE0-4E95-84A1-B18B61B00949}"/>
                </a:ext>
              </a:extLst>
            </p:cNvPr>
            <p:cNvSpPr/>
            <p:nvPr/>
          </p:nvSpPr>
          <p:spPr>
            <a:xfrm>
              <a:off x="6858543" y="2636701"/>
              <a:ext cx="1131714" cy="339912"/>
            </a:xfrm>
            <a:custGeom>
              <a:avLst/>
              <a:gdLst/>
              <a:ahLst/>
              <a:cxnLst/>
              <a:rect l="l" t="t" r="r" b="b"/>
              <a:pathLst>
                <a:path w="38991" h="11711" extrusionOk="0">
                  <a:moveTo>
                    <a:pt x="19496" y="1"/>
                  </a:moveTo>
                  <a:cubicBezTo>
                    <a:pt x="14325" y="1"/>
                    <a:pt x="9367" y="618"/>
                    <a:pt x="5710" y="1716"/>
                  </a:cubicBezTo>
                  <a:cubicBezTo>
                    <a:pt x="2055" y="2813"/>
                    <a:pt x="0" y="4303"/>
                    <a:pt x="0" y="5855"/>
                  </a:cubicBezTo>
                  <a:cubicBezTo>
                    <a:pt x="0" y="7408"/>
                    <a:pt x="2055" y="8897"/>
                    <a:pt x="5710" y="9995"/>
                  </a:cubicBezTo>
                  <a:cubicBezTo>
                    <a:pt x="9367" y="11093"/>
                    <a:pt x="14325" y="11710"/>
                    <a:pt x="19496" y="11710"/>
                  </a:cubicBezTo>
                  <a:cubicBezTo>
                    <a:pt x="24665" y="11710"/>
                    <a:pt x="29625" y="11093"/>
                    <a:pt x="33280" y="9995"/>
                  </a:cubicBezTo>
                  <a:cubicBezTo>
                    <a:pt x="36937" y="8897"/>
                    <a:pt x="38990" y="7408"/>
                    <a:pt x="38990" y="5855"/>
                  </a:cubicBezTo>
                  <a:cubicBezTo>
                    <a:pt x="38990" y="4303"/>
                    <a:pt x="36937" y="2813"/>
                    <a:pt x="33280" y="1716"/>
                  </a:cubicBezTo>
                  <a:cubicBezTo>
                    <a:pt x="29625" y="618"/>
                    <a:pt x="24665" y="1"/>
                    <a:pt x="194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89;p74">
              <a:extLst>
                <a:ext uri="{FF2B5EF4-FFF2-40B4-BE49-F238E27FC236}">
                  <a16:creationId xmlns:a16="http://schemas.microsoft.com/office/drawing/2014/main" id="{F775858F-7135-441D-969D-83005507C87D}"/>
                </a:ext>
              </a:extLst>
            </p:cNvPr>
            <p:cNvSpPr/>
            <p:nvPr/>
          </p:nvSpPr>
          <p:spPr>
            <a:xfrm>
              <a:off x="6767374" y="3135175"/>
              <a:ext cx="1317987" cy="706236"/>
            </a:xfrm>
            <a:custGeom>
              <a:avLst/>
              <a:gdLst/>
              <a:ahLst/>
              <a:cxnLst/>
              <a:rect l="l" t="t" r="r" b="b"/>
              <a:pathLst>
                <a:path w="35810" h="24332" extrusionOk="0">
                  <a:moveTo>
                    <a:pt x="0" y="0"/>
                  </a:moveTo>
                  <a:lnTo>
                    <a:pt x="0" y="18955"/>
                  </a:lnTo>
                  <a:cubicBezTo>
                    <a:pt x="0" y="21925"/>
                    <a:pt x="8017" y="24331"/>
                    <a:pt x="17905" y="24331"/>
                  </a:cubicBezTo>
                  <a:cubicBezTo>
                    <a:pt x="27793" y="24331"/>
                    <a:pt x="35809" y="21925"/>
                    <a:pt x="35809" y="18955"/>
                  </a:cubicBezTo>
                  <a:lnTo>
                    <a:pt x="35809" y="0"/>
                  </a:lnTo>
                  <a:cubicBezTo>
                    <a:pt x="35809" y="2968"/>
                    <a:pt x="27793" y="5375"/>
                    <a:pt x="17905" y="5375"/>
                  </a:cubicBezTo>
                  <a:cubicBezTo>
                    <a:pt x="8017" y="5375"/>
                    <a:pt x="0" y="2968"/>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90;p74">
              <a:extLst>
                <a:ext uri="{FF2B5EF4-FFF2-40B4-BE49-F238E27FC236}">
                  <a16:creationId xmlns:a16="http://schemas.microsoft.com/office/drawing/2014/main" id="{A990C128-9C30-4B54-BE56-33328B5A29B8}"/>
                </a:ext>
              </a:extLst>
            </p:cNvPr>
            <p:cNvSpPr/>
            <p:nvPr/>
          </p:nvSpPr>
          <p:spPr>
            <a:xfrm>
              <a:off x="7357386" y="3391362"/>
              <a:ext cx="176153" cy="346965"/>
            </a:xfrm>
            <a:custGeom>
              <a:avLst/>
              <a:gdLst/>
              <a:ahLst/>
              <a:cxnLst/>
              <a:rect l="l" t="t" r="r" b="b"/>
              <a:pathLst>
                <a:path w="6069" h="11954" extrusionOk="0">
                  <a:moveTo>
                    <a:pt x="0" y="0"/>
                  </a:moveTo>
                  <a:lnTo>
                    <a:pt x="0" y="11953"/>
                  </a:lnTo>
                  <a:lnTo>
                    <a:pt x="6068" y="11953"/>
                  </a:lnTo>
                  <a:lnTo>
                    <a:pt x="60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91;p74">
              <a:extLst>
                <a:ext uri="{FF2B5EF4-FFF2-40B4-BE49-F238E27FC236}">
                  <a16:creationId xmlns:a16="http://schemas.microsoft.com/office/drawing/2014/main" id="{599AFED1-0148-41D0-91D0-8E09EEE77B58}"/>
                </a:ext>
              </a:extLst>
            </p:cNvPr>
            <p:cNvSpPr/>
            <p:nvPr/>
          </p:nvSpPr>
          <p:spPr>
            <a:xfrm>
              <a:off x="7271993" y="3476755"/>
              <a:ext cx="346936" cy="176153"/>
            </a:xfrm>
            <a:custGeom>
              <a:avLst/>
              <a:gdLst/>
              <a:ahLst/>
              <a:cxnLst/>
              <a:rect l="l" t="t" r="r" b="b"/>
              <a:pathLst>
                <a:path w="11953" h="6069" extrusionOk="0">
                  <a:moveTo>
                    <a:pt x="1" y="1"/>
                  </a:moveTo>
                  <a:lnTo>
                    <a:pt x="1" y="6069"/>
                  </a:lnTo>
                  <a:lnTo>
                    <a:pt x="11953" y="6069"/>
                  </a:lnTo>
                  <a:lnTo>
                    <a:pt x="119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92;p74">
              <a:extLst>
                <a:ext uri="{FF2B5EF4-FFF2-40B4-BE49-F238E27FC236}">
                  <a16:creationId xmlns:a16="http://schemas.microsoft.com/office/drawing/2014/main" id="{5084E184-38BD-475E-8637-22AC2DD5BAC4}"/>
                </a:ext>
              </a:extLst>
            </p:cNvPr>
            <p:cNvSpPr/>
            <p:nvPr/>
          </p:nvSpPr>
          <p:spPr>
            <a:xfrm>
              <a:off x="6916797" y="1897104"/>
              <a:ext cx="1015062" cy="510114"/>
            </a:xfrm>
            <a:custGeom>
              <a:avLst/>
              <a:gdLst/>
              <a:ahLst/>
              <a:cxnLst/>
              <a:rect l="l" t="t" r="r" b="b"/>
              <a:pathLst>
                <a:path w="34972" h="17575" extrusionOk="0">
                  <a:moveTo>
                    <a:pt x="1" y="1"/>
                  </a:moveTo>
                  <a:lnTo>
                    <a:pt x="1" y="12326"/>
                  </a:lnTo>
                  <a:cubicBezTo>
                    <a:pt x="1" y="12915"/>
                    <a:pt x="331" y="13487"/>
                    <a:pt x="933" y="14012"/>
                  </a:cubicBezTo>
                  <a:cubicBezTo>
                    <a:pt x="1153" y="14212"/>
                    <a:pt x="1391" y="14390"/>
                    <a:pt x="1646" y="14544"/>
                  </a:cubicBezTo>
                  <a:cubicBezTo>
                    <a:pt x="2389" y="15027"/>
                    <a:pt x="3367" y="15463"/>
                    <a:pt x="4535" y="15846"/>
                  </a:cubicBezTo>
                  <a:cubicBezTo>
                    <a:pt x="4760" y="15924"/>
                    <a:pt x="4995" y="16000"/>
                    <a:pt x="5243" y="16071"/>
                  </a:cubicBezTo>
                  <a:cubicBezTo>
                    <a:pt x="6116" y="16331"/>
                    <a:pt x="7089" y="16560"/>
                    <a:pt x="8133" y="16761"/>
                  </a:cubicBezTo>
                  <a:cubicBezTo>
                    <a:pt x="8368" y="16802"/>
                    <a:pt x="8604" y="16849"/>
                    <a:pt x="8846" y="16885"/>
                  </a:cubicBezTo>
                  <a:cubicBezTo>
                    <a:pt x="9754" y="17045"/>
                    <a:pt x="10722" y="17179"/>
                    <a:pt x="11730" y="17280"/>
                  </a:cubicBezTo>
                  <a:cubicBezTo>
                    <a:pt x="11960" y="17309"/>
                    <a:pt x="12201" y="17332"/>
                    <a:pt x="12444" y="17350"/>
                  </a:cubicBezTo>
                  <a:cubicBezTo>
                    <a:pt x="13376" y="17438"/>
                    <a:pt x="14343" y="17498"/>
                    <a:pt x="15333" y="17532"/>
                  </a:cubicBezTo>
                  <a:cubicBezTo>
                    <a:pt x="15569" y="17545"/>
                    <a:pt x="15805" y="17550"/>
                    <a:pt x="16047" y="17556"/>
                  </a:cubicBezTo>
                  <a:cubicBezTo>
                    <a:pt x="16519" y="17568"/>
                    <a:pt x="17002" y="17574"/>
                    <a:pt x="17485" y="17574"/>
                  </a:cubicBezTo>
                  <a:cubicBezTo>
                    <a:pt x="17976" y="17574"/>
                    <a:pt x="18453" y="17568"/>
                    <a:pt x="18931" y="17556"/>
                  </a:cubicBezTo>
                  <a:cubicBezTo>
                    <a:pt x="19173" y="17550"/>
                    <a:pt x="19409" y="17545"/>
                    <a:pt x="19645" y="17532"/>
                  </a:cubicBezTo>
                  <a:cubicBezTo>
                    <a:pt x="20635" y="17498"/>
                    <a:pt x="21602" y="17439"/>
                    <a:pt x="22534" y="17350"/>
                  </a:cubicBezTo>
                  <a:cubicBezTo>
                    <a:pt x="22770" y="17332"/>
                    <a:pt x="23006" y="17310"/>
                    <a:pt x="23242" y="17280"/>
                  </a:cubicBezTo>
                  <a:cubicBezTo>
                    <a:pt x="24250" y="17179"/>
                    <a:pt x="25217" y="17045"/>
                    <a:pt x="26132" y="16885"/>
                  </a:cubicBezTo>
                  <a:cubicBezTo>
                    <a:pt x="26372" y="16849"/>
                    <a:pt x="26609" y="16802"/>
                    <a:pt x="26844" y="16761"/>
                  </a:cubicBezTo>
                  <a:cubicBezTo>
                    <a:pt x="27889" y="16560"/>
                    <a:pt x="28855" y="16331"/>
                    <a:pt x="29729" y="16071"/>
                  </a:cubicBezTo>
                  <a:cubicBezTo>
                    <a:pt x="29976" y="15999"/>
                    <a:pt x="30212" y="15923"/>
                    <a:pt x="30442" y="15846"/>
                  </a:cubicBezTo>
                  <a:cubicBezTo>
                    <a:pt x="31609" y="15463"/>
                    <a:pt x="32588" y="15021"/>
                    <a:pt x="33331" y="14544"/>
                  </a:cubicBezTo>
                  <a:cubicBezTo>
                    <a:pt x="33585" y="14386"/>
                    <a:pt x="33824" y="14206"/>
                    <a:pt x="34045" y="14006"/>
                  </a:cubicBezTo>
                  <a:cubicBezTo>
                    <a:pt x="34646" y="13481"/>
                    <a:pt x="34971" y="12916"/>
                    <a:pt x="34971" y="12326"/>
                  </a:cubicBezTo>
                  <a:lnTo>
                    <a:pt x="349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93;p74">
              <a:extLst>
                <a:ext uri="{FF2B5EF4-FFF2-40B4-BE49-F238E27FC236}">
                  <a16:creationId xmlns:a16="http://schemas.microsoft.com/office/drawing/2014/main" id="{CB9BC0FA-A080-4F84-9C28-A50C71E26150}"/>
                </a:ext>
              </a:extLst>
            </p:cNvPr>
            <p:cNvSpPr/>
            <p:nvPr/>
          </p:nvSpPr>
          <p:spPr>
            <a:xfrm>
              <a:off x="6943848" y="1897104"/>
              <a:ext cx="20753" cy="422111"/>
            </a:xfrm>
            <a:custGeom>
              <a:avLst/>
              <a:gdLst/>
              <a:ahLst/>
              <a:cxnLst/>
              <a:rect l="l" t="t" r="r" b="b"/>
              <a:pathLst>
                <a:path w="715" h="14543" extrusionOk="0">
                  <a:moveTo>
                    <a:pt x="1" y="1"/>
                  </a:moveTo>
                  <a:lnTo>
                    <a:pt x="1" y="14012"/>
                  </a:lnTo>
                  <a:cubicBezTo>
                    <a:pt x="221" y="14212"/>
                    <a:pt x="459" y="14390"/>
                    <a:pt x="714" y="14542"/>
                  </a:cubicBezTo>
                  <a:lnTo>
                    <a:pt x="7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94;p74">
              <a:extLst>
                <a:ext uri="{FF2B5EF4-FFF2-40B4-BE49-F238E27FC236}">
                  <a16:creationId xmlns:a16="http://schemas.microsoft.com/office/drawing/2014/main" id="{A2260263-86FC-427F-A599-4D07C7CDCE0F}"/>
                </a:ext>
              </a:extLst>
            </p:cNvPr>
            <p:cNvSpPr/>
            <p:nvPr/>
          </p:nvSpPr>
          <p:spPr>
            <a:xfrm>
              <a:off x="7048427" y="1897104"/>
              <a:ext cx="20579" cy="466461"/>
            </a:xfrm>
            <a:custGeom>
              <a:avLst/>
              <a:gdLst/>
              <a:ahLst/>
              <a:cxnLst/>
              <a:rect l="l" t="t" r="r" b="b"/>
              <a:pathLst>
                <a:path w="709" h="16071" extrusionOk="0">
                  <a:moveTo>
                    <a:pt x="0" y="1"/>
                  </a:moveTo>
                  <a:lnTo>
                    <a:pt x="0" y="15845"/>
                  </a:lnTo>
                  <a:cubicBezTo>
                    <a:pt x="225" y="15923"/>
                    <a:pt x="460" y="16000"/>
                    <a:pt x="708" y="16070"/>
                  </a:cubicBezTo>
                  <a:lnTo>
                    <a:pt x="7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95;p74">
              <a:extLst>
                <a:ext uri="{FF2B5EF4-FFF2-40B4-BE49-F238E27FC236}">
                  <a16:creationId xmlns:a16="http://schemas.microsoft.com/office/drawing/2014/main" id="{06C0140C-1A68-43B3-81BF-F6090977A61E}"/>
                </a:ext>
              </a:extLst>
            </p:cNvPr>
            <p:cNvSpPr/>
            <p:nvPr/>
          </p:nvSpPr>
          <p:spPr>
            <a:xfrm>
              <a:off x="7152860" y="1897104"/>
              <a:ext cx="20695" cy="490058"/>
            </a:xfrm>
            <a:custGeom>
              <a:avLst/>
              <a:gdLst/>
              <a:ahLst/>
              <a:cxnLst/>
              <a:rect l="l" t="t" r="r" b="b"/>
              <a:pathLst>
                <a:path w="713" h="16884" extrusionOk="0">
                  <a:moveTo>
                    <a:pt x="0" y="1"/>
                  </a:moveTo>
                  <a:lnTo>
                    <a:pt x="0" y="16760"/>
                  </a:lnTo>
                  <a:cubicBezTo>
                    <a:pt x="235" y="16802"/>
                    <a:pt x="471" y="16849"/>
                    <a:pt x="713" y="16884"/>
                  </a:cubicBezTo>
                  <a:lnTo>
                    <a:pt x="7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96;p74">
              <a:extLst>
                <a:ext uri="{FF2B5EF4-FFF2-40B4-BE49-F238E27FC236}">
                  <a16:creationId xmlns:a16="http://schemas.microsoft.com/office/drawing/2014/main" id="{4F07E8C2-9BD8-4508-8696-F43E5796512D}"/>
                </a:ext>
              </a:extLst>
            </p:cNvPr>
            <p:cNvSpPr/>
            <p:nvPr/>
          </p:nvSpPr>
          <p:spPr>
            <a:xfrm>
              <a:off x="7257265" y="1897104"/>
              <a:ext cx="20753" cy="503613"/>
            </a:xfrm>
            <a:custGeom>
              <a:avLst/>
              <a:gdLst/>
              <a:ahLst/>
              <a:cxnLst/>
              <a:rect l="l" t="t" r="r" b="b"/>
              <a:pathLst>
                <a:path w="715" h="17351" extrusionOk="0">
                  <a:moveTo>
                    <a:pt x="0" y="1"/>
                  </a:moveTo>
                  <a:lnTo>
                    <a:pt x="0" y="17280"/>
                  </a:lnTo>
                  <a:cubicBezTo>
                    <a:pt x="230" y="17309"/>
                    <a:pt x="471" y="17332"/>
                    <a:pt x="714" y="17350"/>
                  </a:cubicBezTo>
                  <a:lnTo>
                    <a:pt x="7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97;p74">
              <a:extLst>
                <a:ext uri="{FF2B5EF4-FFF2-40B4-BE49-F238E27FC236}">
                  <a16:creationId xmlns:a16="http://schemas.microsoft.com/office/drawing/2014/main" id="{3A735EAE-FDF8-44BA-B3C1-C0CF858F7479}"/>
                </a:ext>
              </a:extLst>
            </p:cNvPr>
            <p:cNvSpPr/>
            <p:nvPr/>
          </p:nvSpPr>
          <p:spPr>
            <a:xfrm>
              <a:off x="7361814" y="1897104"/>
              <a:ext cx="20753" cy="509592"/>
            </a:xfrm>
            <a:custGeom>
              <a:avLst/>
              <a:gdLst/>
              <a:ahLst/>
              <a:cxnLst/>
              <a:rect l="l" t="t" r="r" b="b"/>
              <a:pathLst>
                <a:path w="715" h="17557" extrusionOk="0">
                  <a:moveTo>
                    <a:pt x="1" y="1"/>
                  </a:moveTo>
                  <a:lnTo>
                    <a:pt x="1" y="17532"/>
                  </a:lnTo>
                  <a:cubicBezTo>
                    <a:pt x="237" y="17545"/>
                    <a:pt x="473" y="17550"/>
                    <a:pt x="715" y="17556"/>
                  </a:cubicBezTo>
                  <a:lnTo>
                    <a:pt x="7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98;p74">
              <a:extLst>
                <a:ext uri="{FF2B5EF4-FFF2-40B4-BE49-F238E27FC236}">
                  <a16:creationId xmlns:a16="http://schemas.microsoft.com/office/drawing/2014/main" id="{DD5C3D6E-4939-4EB8-8BFB-97849CD5E7CC}"/>
                </a:ext>
              </a:extLst>
            </p:cNvPr>
            <p:cNvSpPr/>
            <p:nvPr/>
          </p:nvSpPr>
          <p:spPr>
            <a:xfrm>
              <a:off x="7466248" y="1897104"/>
              <a:ext cx="20753" cy="509592"/>
            </a:xfrm>
            <a:custGeom>
              <a:avLst/>
              <a:gdLst/>
              <a:ahLst/>
              <a:cxnLst/>
              <a:rect l="l" t="t" r="r" b="b"/>
              <a:pathLst>
                <a:path w="715" h="17557" extrusionOk="0">
                  <a:moveTo>
                    <a:pt x="1" y="1"/>
                  </a:moveTo>
                  <a:lnTo>
                    <a:pt x="1" y="17556"/>
                  </a:lnTo>
                  <a:cubicBezTo>
                    <a:pt x="243" y="17550"/>
                    <a:pt x="479" y="17545"/>
                    <a:pt x="715" y="17532"/>
                  </a:cubicBezTo>
                  <a:lnTo>
                    <a:pt x="7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99;p74">
              <a:extLst>
                <a:ext uri="{FF2B5EF4-FFF2-40B4-BE49-F238E27FC236}">
                  <a16:creationId xmlns:a16="http://schemas.microsoft.com/office/drawing/2014/main" id="{7EC33DD8-963E-43CD-A765-B016B885754C}"/>
                </a:ext>
              </a:extLst>
            </p:cNvPr>
            <p:cNvSpPr/>
            <p:nvPr/>
          </p:nvSpPr>
          <p:spPr>
            <a:xfrm>
              <a:off x="7570826" y="1897104"/>
              <a:ext cx="20579" cy="503584"/>
            </a:xfrm>
            <a:custGeom>
              <a:avLst/>
              <a:gdLst/>
              <a:ahLst/>
              <a:cxnLst/>
              <a:rect l="l" t="t" r="r" b="b"/>
              <a:pathLst>
                <a:path w="709" h="17350" extrusionOk="0">
                  <a:moveTo>
                    <a:pt x="1" y="1"/>
                  </a:moveTo>
                  <a:lnTo>
                    <a:pt x="1" y="17349"/>
                  </a:lnTo>
                  <a:cubicBezTo>
                    <a:pt x="237" y="17332"/>
                    <a:pt x="473" y="17309"/>
                    <a:pt x="709" y="17280"/>
                  </a:cubicBezTo>
                  <a:lnTo>
                    <a:pt x="7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00;p74">
              <a:extLst>
                <a:ext uri="{FF2B5EF4-FFF2-40B4-BE49-F238E27FC236}">
                  <a16:creationId xmlns:a16="http://schemas.microsoft.com/office/drawing/2014/main" id="{BF451FD9-2654-4553-A2AC-944D9911664D}"/>
                </a:ext>
              </a:extLst>
            </p:cNvPr>
            <p:cNvSpPr/>
            <p:nvPr/>
          </p:nvSpPr>
          <p:spPr>
            <a:xfrm>
              <a:off x="7675260" y="1897104"/>
              <a:ext cx="20724" cy="490058"/>
            </a:xfrm>
            <a:custGeom>
              <a:avLst/>
              <a:gdLst/>
              <a:ahLst/>
              <a:cxnLst/>
              <a:rect l="l" t="t" r="r" b="b"/>
              <a:pathLst>
                <a:path w="714" h="16884" extrusionOk="0">
                  <a:moveTo>
                    <a:pt x="1" y="1"/>
                  </a:moveTo>
                  <a:lnTo>
                    <a:pt x="1" y="16884"/>
                  </a:lnTo>
                  <a:cubicBezTo>
                    <a:pt x="241" y="16849"/>
                    <a:pt x="478" y="16802"/>
                    <a:pt x="713" y="16760"/>
                  </a:cubicBezTo>
                  <a:lnTo>
                    <a:pt x="7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01;p74">
              <a:extLst>
                <a:ext uri="{FF2B5EF4-FFF2-40B4-BE49-F238E27FC236}">
                  <a16:creationId xmlns:a16="http://schemas.microsoft.com/office/drawing/2014/main" id="{595F79A7-2867-4E1E-9E2C-35C2ACD4D70B}"/>
                </a:ext>
              </a:extLst>
            </p:cNvPr>
            <p:cNvSpPr/>
            <p:nvPr/>
          </p:nvSpPr>
          <p:spPr>
            <a:xfrm>
              <a:off x="7779664" y="1897104"/>
              <a:ext cx="20753" cy="466490"/>
            </a:xfrm>
            <a:custGeom>
              <a:avLst/>
              <a:gdLst/>
              <a:ahLst/>
              <a:cxnLst/>
              <a:rect l="l" t="t" r="r" b="b"/>
              <a:pathLst>
                <a:path w="715" h="16072" extrusionOk="0">
                  <a:moveTo>
                    <a:pt x="1" y="1"/>
                  </a:moveTo>
                  <a:lnTo>
                    <a:pt x="1" y="16071"/>
                  </a:lnTo>
                  <a:cubicBezTo>
                    <a:pt x="248" y="15999"/>
                    <a:pt x="484" y="15923"/>
                    <a:pt x="714" y="15846"/>
                  </a:cubicBezTo>
                  <a:lnTo>
                    <a:pt x="7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02;p74">
              <a:extLst>
                <a:ext uri="{FF2B5EF4-FFF2-40B4-BE49-F238E27FC236}">
                  <a16:creationId xmlns:a16="http://schemas.microsoft.com/office/drawing/2014/main" id="{B6592AEE-4C7E-44BC-8BD5-FB75CC6260BE}"/>
                </a:ext>
              </a:extLst>
            </p:cNvPr>
            <p:cNvSpPr/>
            <p:nvPr/>
          </p:nvSpPr>
          <p:spPr>
            <a:xfrm>
              <a:off x="7884243" y="1897104"/>
              <a:ext cx="20753" cy="422140"/>
            </a:xfrm>
            <a:custGeom>
              <a:avLst/>
              <a:gdLst/>
              <a:ahLst/>
              <a:cxnLst/>
              <a:rect l="l" t="t" r="r" b="b"/>
              <a:pathLst>
                <a:path w="715" h="14544" extrusionOk="0">
                  <a:moveTo>
                    <a:pt x="0" y="1"/>
                  </a:moveTo>
                  <a:lnTo>
                    <a:pt x="0" y="14544"/>
                  </a:lnTo>
                  <a:cubicBezTo>
                    <a:pt x="254" y="14386"/>
                    <a:pt x="493" y="14206"/>
                    <a:pt x="714" y="14006"/>
                  </a:cubicBezTo>
                  <a:lnTo>
                    <a:pt x="7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03;p74">
              <a:extLst>
                <a:ext uri="{FF2B5EF4-FFF2-40B4-BE49-F238E27FC236}">
                  <a16:creationId xmlns:a16="http://schemas.microsoft.com/office/drawing/2014/main" id="{2317F382-B84C-464B-8E95-CDE6E5E9B5EC}"/>
                </a:ext>
              </a:extLst>
            </p:cNvPr>
            <p:cNvSpPr/>
            <p:nvPr/>
          </p:nvSpPr>
          <p:spPr>
            <a:xfrm>
              <a:off x="6916855" y="1744663"/>
              <a:ext cx="1015062" cy="304821"/>
            </a:xfrm>
            <a:custGeom>
              <a:avLst/>
              <a:gdLst/>
              <a:ahLst/>
              <a:cxnLst/>
              <a:rect l="l" t="t" r="r" b="b"/>
              <a:pathLst>
                <a:path w="34972" h="10502" extrusionOk="0">
                  <a:moveTo>
                    <a:pt x="17487" y="1"/>
                  </a:moveTo>
                  <a:cubicBezTo>
                    <a:pt x="12849" y="1"/>
                    <a:pt x="8402" y="554"/>
                    <a:pt x="5122" y="1539"/>
                  </a:cubicBezTo>
                  <a:cubicBezTo>
                    <a:pt x="1843" y="2523"/>
                    <a:pt x="1" y="3859"/>
                    <a:pt x="1" y="5251"/>
                  </a:cubicBezTo>
                  <a:cubicBezTo>
                    <a:pt x="1" y="6644"/>
                    <a:pt x="1843" y="7979"/>
                    <a:pt x="5122" y="8964"/>
                  </a:cubicBezTo>
                  <a:cubicBezTo>
                    <a:pt x="8402" y="9949"/>
                    <a:pt x="12849" y="10502"/>
                    <a:pt x="17487" y="10502"/>
                  </a:cubicBezTo>
                  <a:cubicBezTo>
                    <a:pt x="22124" y="10502"/>
                    <a:pt x="26571" y="9949"/>
                    <a:pt x="29850" y="8964"/>
                  </a:cubicBezTo>
                  <a:cubicBezTo>
                    <a:pt x="33129" y="7979"/>
                    <a:pt x="34971" y="6644"/>
                    <a:pt x="34971" y="5251"/>
                  </a:cubicBezTo>
                  <a:cubicBezTo>
                    <a:pt x="34971" y="3859"/>
                    <a:pt x="33129" y="2523"/>
                    <a:pt x="29850" y="1539"/>
                  </a:cubicBezTo>
                  <a:cubicBezTo>
                    <a:pt x="26571" y="554"/>
                    <a:pt x="22124" y="1"/>
                    <a:pt x="174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10E2ACE1-6FB6-40E5-A8DD-09CBD4EFD543}"/>
              </a:ext>
            </a:extLst>
          </p:cNvPr>
          <p:cNvSpPr txBox="1"/>
          <p:nvPr/>
        </p:nvSpPr>
        <p:spPr>
          <a:xfrm>
            <a:off x="621186" y="645540"/>
            <a:ext cx="6736200" cy="954107"/>
          </a:xfrm>
          <a:prstGeom prst="rect">
            <a:avLst/>
          </a:prstGeom>
          <a:noFill/>
        </p:spPr>
        <p:txBody>
          <a:bodyPr wrap="square">
            <a:spAutoFit/>
          </a:bodyPr>
          <a:lstStyle/>
          <a:p>
            <a:pPr marL="0" lvl="0" indent="0" algn="l" rtl="0">
              <a:spcBef>
                <a:spcPts val="0"/>
              </a:spcBef>
              <a:spcAft>
                <a:spcPts val="0"/>
              </a:spcAft>
              <a:buNone/>
            </a:pPr>
            <a:r>
              <a:rPr lang="en-GB" dirty="0">
                <a:solidFill>
                  <a:srgbClr val="32186B"/>
                </a:solidFill>
                <a:latin typeface="Lato"/>
                <a:ea typeface="Lato"/>
                <a:cs typeface="Lato"/>
                <a:sym typeface="Lato"/>
              </a:rPr>
              <a:t>We used both forward and </a:t>
            </a:r>
            <a:r>
              <a:rPr lang="en-GB" dirty="0" smtClean="0">
                <a:solidFill>
                  <a:srgbClr val="32186B"/>
                </a:solidFill>
                <a:latin typeface="Lato"/>
                <a:ea typeface="Lato"/>
                <a:cs typeface="Lato"/>
                <a:sym typeface="Lato"/>
              </a:rPr>
              <a:t>stepwise </a:t>
            </a:r>
            <a:r>
              <a:rPr lang="en-GB" dirty="0">
                <a:solidFill>
                  <a:srgbClr val="32186B"/>
                </a:solidFill>
                <a:latin typeface="Lato"/>
                <a:ea typeface="Lato"/>
                <a:cs typeface="Lato"/>
                <a:sym typeface="Lato"/>
              </a:rPr>
              <a:t>selection method and found 7 most significant independent variables out of 30 for building the Logistic regression model.</a:t>
            </a:r>
          </a:p>
          <a:p>
            <a:pPr marL="0" lvl="0" indent="0" algn="l" rtl="0">
              <a:spcBef>
                <a:spcPts val="0"/>
              </a:spcBef>
              <a:spcAft>
                <a:spcPts val="0"/>
              </a:spcAft>
              <a:buNone/>
            </a:pPr>
            <a:endParaRPr lang="en-GB" dirty="0">
              <a:solidFill>
                <a:srgbClr val="32186B"/>
              </a:solidFill>
              <a:latin typeface="Lato"/>
              <a:ea typeface="Lato"/>
              <a:cs typeface="Lato"/>
              <a:sym typeface="Lato"/>
            </a:endParaRPr>
          </a:p>
          <a:p>
            <a:pPr marL="0" lvl="0" indent="0" algn="l" rtl="0">
              <a:spcBef>
                <a:spcPts val="0"/>
              </a:spcBef>
              <a:spcAft>
                <a:spcPts val="0"/>
              </a:spcAft>
              <a:buNone/>
            </a:pPr>
            <a:r>
              <a:rPr lang="en-GB" dirty="0">
                <a:solidFill>
                  <a:srgbClr val="32186B"/>
                </a:solidFill>
                <a:latin typeface="Lato"/>
                <a:ea typeface="Lato"/>
                <a:cs typeface="Lato"/>
                <a:sym typeface="Lato"/>
              </a:rPr>
              <a:t>Let’s discuss some of the output in detail to understand the analysis</a:t>
            </a:r>
          </a:p>
        </p:txBody>
      </p:sp>
      <p:pic>
        <p:nvPicPr>
          <p:cNvPr id="25" name="Picture 2">
            <a:extLst>
              <a:ext uri="{FF2B5EF4-FFF2-40B4-BE49-F238E27FC236}">
                <a16:creationId xmlns:a16="http://schemas.microsoft.com/office/drawing/2014/main" id="{91034CEA-C91D-4391-91E9-5957BA5A5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62" y="1870255"/>
            <a:ext cx="2583666" cy="1264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3">
            <a:extLst>
              <a:ext uri="{FF2B5EF4-FFF2-40B4-BE49-F238E27FC236}">
                <a16:creationId xmlns:a16="http://schemas.microsoft.com/office/drawing/2014/main" id="{9B559C66-9E1E-4CAD-B00A-7E2E7F63FA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0163" y="3323781"/>
            <a:ext cx="2316480" cy="1693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7" name="Google Shape;664;p58">
            <a:extLst>
              <a:ext uri="{FF2B5EF4-FFF2-40B4-BE49-F238E27FC236}">
                <a16:creationId xmlns:a16="http://schemas.microsoft.com/office/drawing/2014/main" id="{E99C459A-1CD4-48E0-A49F-7707CC5D51CD}"/>
              </a:ext>
            </a:extLst>
          </p:cNvPr>
          <p:cNvGrpSpPr/>
          <p:nvPr/>
        </p:nvGrpSpPr>
        <p:grpSpPr>
          <a:xfrm>
            <a:off x="31467" y="3564831"/>
            <a:ext cx="1179437" cy="1533800"/>
            <a:chOff x="-5855525" y="-1135800"/>
            <a:chExt cx="1711875" cy="2536350"/>
          </a:xfrm>
        </p:grpSpPr>
        <p:sp>
          <p:nvSpPr>
            <p:cNvPr id="28" name="Google Shape;665;p58">
              <a:extLst>
                <a:ext uri="{FF2B5EF4-FFF2-40B4-BE49-F238E27FC236}">
                  <a16:creationId xmlns:a16="http://schemas.microsoft.com/office/drawing/2014/main" id="{D3772615-78D4-4AAE-80B9-D4E9E235FB93}"/>
                </a:ext>
              </a:extLst>
            </p:cNvPr>
            <p:cNvSpPr/>
            <p:nvPr/>
          </p:nvSpPr>
          <p:spPr>
            <a:xfrm>
              <a:off x="-5684475" y="-592900"/>
              <a:ext cx="1369775" cy="1993450"/>
            </a:xfrm>
            <a:custGeom>
              <a:avLst/>
              <a:gdLst/>
              <a:ahLst/>
              <a:cxnLst/>
              <a:rect l="l" t="t" r="r" b="b"/>
              <a:pathLst>
                <a:path w="54791" h="79738" extrusionOk="0">
                  <a:moveTo>
                    <a:pt x="27395" y="0"/>
                  </a:moveTo>
                  <a:cubicBezTo>
                    <a:pt x="20384" y="0"/>
                    <a:pt x="13373" y="1545"/>
                    <a:pt x="8024" y="4634"/>
                  </a:cubicBezTo>
                  <a:cubicBezTo>
                    <a:pt x="2675" y="7722"/>
                    <a:pt x="0" y="11769"/>
                    <a:pt x="0" y="15816"/>
                  </a:cubicBezTo>
                  <a:lnTo>
                    <a:pt x="0" y="63922"/>
                  </a:lnTo>
                  <a:cubicBezTo>
                    <a:pt x="0" y="67969"/>
                    <a:pt x="2675" y="72017"/>
                    <a:pt x="8024" y="75105"/>
                  </a:cubicBezTo>
                  <a:cubicBezTo>
                    <a:pt x="13373" y="78194"/>
                    <a:pt x="20384" y="79738"/>
                    <a:pt x="27395" y="79738"/>
                  </a:cubicBezTo>
                  <a:cubicBezTo>
                    <a:pt x="34406" y="79738"/>
                    <a:pt x="41417" y="78194"/>
                    <a:pt x="46767" y="75105"/>
                  </a:cubicBezTo>
                  <a:cubicBezTo>
                    <a:pt x="52115" y="72017"/>
                    <a:pt x="54790" y="67969"/>
                    <a:pt x="54790" y="63922"/>
                  </a:cubicBezTo>
                  <a:lnTo>
                    <a:pt x="54790" y="15816"/>
                  </a:lnTo>
                  <a:cubicBezTo>
                    <a:pt x="54790" y="11769"/>
                    <a:pt x="52115" y="7722"/>
                    <a:pt x="46767" y="4634"/>
                  </a:cubicBezTo>
                  <a:cubicBezTo>
                    <a:pt x="41417" y="1545"/>
                    <a:pt x="34406" y="0"/>
                    <a:pt x="273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66;p58">
              <a:extLst>
                <a:ext uri="{FF2B5EF4-FFF2-40B4-BE49-F238E27FC236}">
                  <a16:creationId xmlns:a16="http://schemas.microsoft.com/office/drawing/2014/main" id="{A51D26C6-D870-41AB-A971-59819576F301}"/>
                </a:ext>
              </a:extLst>
            </p:cNvPr>
            <p:cNvSpPr/>
            <p:nvPr/>
          </p:nvSpPr>
          <p:spPr>
            <a:xfrm>
              <a:off x="-5684475" y="296800"/>
              <a:ext cx="225975" cy="695650"/>
            </a:xfrm>
            <a:custGeom>
              <a:avLst/>
              <a:gdLst/>
              <a:ahLst/>
              <a:cxnLst/>
              <a:rect l="l" t="t" r="r" b="b"/>
              <a:pathLst>
                <a:path w="9039" h="27826" extrusionOk="0">
                  <a:moveTo>
                    <a:pt x="0" y="1"/>
                  </a:moveTo>
                  <a:lnTo>
                    <a:pt x="0" y="23847"/>
                  </a:lnTo>
                  <a:cubicBezTo>
                    <a:pt x="0" y="23847"/>
                    <a:pt x="3192" y="26421"/>
                    <a:pt x="9039" y="27825"/>
                  </a:cubicBezTo>
                  <a:lnTo>
                    <a:pt x="9039" y="5292"/>
                  </a:lnTo>
                  <a:cubicBezTo>
                    <a:pt x="9039" y="5292"/>
                    <a:pt x="3829" y="3042"/>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67;p58">
              <a:extLst>
                <a:ext uri="{FF2B5EF4-FFF2-40B4-BE49-F238E27FC236}">
                  <a16:creationId xmlns:a16="http://schemas.microsoft.com/office/drawing/2014/main" id="{FAC7BD21-5436-4311-B997-5309B323AE61}"/>
                </a:ext>
              </a:extLst>
            </p:cNvPr>
            <p:cNvSpPr/>
            <p:nvPr/>
          </p:nvSpPr>
          <p:spPr>
            <a:xfrm>
              <a:off x="-5037425" y="-233650"/>
              <a:ext cx="722675" cy="1325525"/>
            </a:xfrm>
            <a:custGeom>
              <a:avLst/>
              <a:gdLst/>
              <a:ahLst/>
              <a:cxnLst/>
              <a:rect l="l" t="t" r="r" b="b"/>
              <a:pathLst>
                <a:path w="28907" h="53021" extrusionOk="0">
                  <a:moveTo>
                    <a:pt x="28789" y="0"/>
                  </a:moveTo>
                  <a:lnTo>
                    <a:pt x="0" y="9989"/>
                  </a:lnTo>
                  <a:lnTo>
                    <a:pt x="0" y="53020"/>
                  </a:lnTo>
                  <a:cubicBezTo>
                    <a:pt x="25641" y="53020"/>
                    <a:pt x="28907" y="41089"/>
                    <a:pt x="28907" y="41089"/>
                  </a:cubicBezTo>
                  <a:lnTo>
                    <a:pt x="28907" y="1446"/>
                  </a:lnTo>
                  <a:cubicBezTo>
                    <a:pt x="28905" y="962"/>
                    <a:pt x="28866" y="479"/>
                    <a:pt x="287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68;p58">
              <a:extLst>
                <a:ext uri="{FF2B5EF4-FFF2-40B4-BE49-F238E27FC236}">
                  <a16:creationId xmlns:a16="http://schemas.microsoft.com/office/drawing/2014/main" id="{7CFE2D4B-654D-4A8D-94CF-F0F5E7449177}"/>
                </a:ext>
              </a:extLst>
            </p:cNvPr>
            <p:cNvSpPr/>
            <p:nvPr/>
          </p:nvSpPr>
          <p:spPr>
            <a:xfrm>
              <a:off x="-5779375" y="-1135775"/>
              <a:ext cx="1559575" cy="1386700"/>
            </a:xfrm>
            <a:custGeom>
              <a:avLst/>
              <a:gdLst/>
              <a:ahLst/>
              <a:cxnLst/>
              <a:rect l="l" t="t" r="r" b="b"/>
              <a:pathLst>
                <a:path w="62383" h="55468" extrusionOk="0">
                  <a:moveTo>
                    <a:pt x="31192" y="0"/>
                  </a:moveTo>
                  <a:cubicBezTo>
                    <a:pt x="23209" y="0"/>
                    <a:pt x="15227" y="1758"/>
                    <a:pt x="9137" y="5274"/>
                  </a:cubicBezTo>
                  <a:cubicBezTo>
                    <a:pt x="3046" y="8790"/>
                    <a:pt x="0" y="13399"/>
                    <a:pt x="0" y="18009"/>
                  </a:cubicBezTo>
                  <a:lnTo>
                    <a:pt x="0" y="37459"/>
                  </a:lnTo>
                  <a:cubicBezTo>
                    <a:pt x="0" y="42068"/>
                    <a:pt x="3046" y="46677"/>
                    <a:pt x="9135" y="50193"/>
                  </a:cubicBezTo>
                  <a:cubicBezTo>
                    <a:pt x="15226" y="53709"/>
                    <a:pt x="23209" y="55467"/>
                    <a:pt x="31191" y="55467"/>
                  </a:cubicBezTo>
                  <a:cubicBezTo>
                    <a:pt x="39174" y="55467"/>
                    <a:pt x="47157" y="53709"/>
                    <a:pt x="53248" y="50193"/>
                  </a:cubicBezTo>
                  <a:cubicBezTo>
                    <a:pt x="59337" y="46677"/>
                    <a:pt x="62383" y="42068"/>
                    <a:pt x="62383" y="37459"/>
                  </a:cubicBezTo>
                  <a:lnTo>
                    <a:pt x="62383" y="18009"/>
                  </a:lnTo>
                  <a:cubicBezTo>
                    <a:pt x="62383" y="13399"/>
                    <a:pt x="59337" y="8790"/>
                    <a:pt x="53248" y="5274"/>
                  </a:cubicBezTo>
                  <a:cubicBezTo>
                    <a:pt x="47157" y="1758"/>
                    <a:pt x="39174" y="0"/>
                    <a:pt x="31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669;p58">
              <a:extLst>
                <a:ext uri="{FF2B5EF4-FFF2-40B4-BE49-F238E27FC236}">
                  <a16:creationId xmlns:a16="http://schemas.microsoft.com/office/drawing/2014/main" id="{59F71C19-6D22-4908-BBD9-B1D0D97CF748}"/>
                </a:ext>
              </a:extLst>
            </p:cNvPr>
            <p:cNvSpPr/>
            <p:nvPr/>
          </p:nvSpPr>
          <p:spPr>
            <a:xfrm>
              <a:off x="-5855525" y="-1135800"/>
              <a:ext cx="1711875" cy="900450"/>
            </a:xfrm>
            <a:custGeom>
              <a:avLst/>
              <a:gdLst/>
              <a:ahLst/>
              <a:cxnLst/>
              <a:rect l="l" t="t" r="r" b="b"/>
              <a:pathLst>
                <a:path w="68475" h="36018" extrusionOk="0">
                  <a:moveTo>
                    <a:pt x="34237" y="0"/>
                  </a:moveTo>
                  <a:cubicBezTo>
                    <a:pt x="26255" y="0"/>
                    <a:pt x="18272" y="1758"/>
                    <a:pt x="12181" y="5275"/>
                  </a:cubicBezTo>
                  <a:cubicBezTo>
                    <a:pt x="1" y="12309"/>
                    <a:pt x="1" y="23711"/>
                    <a:pt x="12181" y="30743"/>
                  </a:cubicBezTo>
                  <a:cubicBezTo>
                    <a:pt x="18272" y="34259"/>
                    <a:pt x="26255" y="36018"/>
                    <a:pt x="34237" y="36018"/>
                  </a:cubicBezTo>
                  <a:cubicBezTo>
                    <a:pt x="42220" y="36018"/>
                    <a:pt x="50203" y="34259"/>
                    <a:pt x="56294" y="30743"/>
                  </a:cubicBezTo>
                  <a:cubicBezTo>
                    <a:pt x="68474" y="23711"/>
                    <a:pt x="68474" y="12307"/>
                    <a:pt x="56292" y="5275"/>
                  </a:cubicBezTo>
                  <a:cubicBezTo>
                    <a:pt x="50202" y="1758"/>
                    <a:pt x="42220" y="0"/>
                    <a:pt x="342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 name="Straight Arrow Connector 39">
            <a:extLst>
              <a:ext uri="{FF2B5EF4-FFF2-40B4-BE49-F238E27FC236}">
                <a16:creationId xmlns:a16="http://schemas.microsoft.com/office/drawing/2014/main" id="{AD896B5E-2176-4BF9-8CEB-0DB47A94D990}"/>
              </a:ext>
            </a:extLst>
          </p:cNvPr>
          <p:cNvCxnSpPr/>
          <p:nvPr/>
        </p:nvCxnSpPr>
        <p:spPr>
          <a:xfrm rot="10800000">
            <a:off x="2964712" y="2164966"/>
            <a:ext cx="7391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D857C976-1FA2-4F71-8E6A-3F3065FF07C1}"/>
              </a:ext>
            </a:extLst>
          </p:cNvPr>
          <p:cNvCxnSpPr/>
          <p:nvPr/>
        </p:nvCxnSpPr>
        <p:spPr>
          <a:xfrm rot="10800000">
            <a:off x="2964712" y="2614904"/>
            <a:ext cx="7391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32DD4271-7FD7-41BC-A3AF-F1362DAB61C3}"/>
              </a:ext>
            </a:extLst>
          </p:cNvPr>
          <p:cNvCxnSpPr/>
          <p:nvPr/>
        </p:nvCxnSpPr>
        <p:spPr>
          <a:xfrm>
            <a:off x="3334281" y="4181667"/>
            <a:ext cx="7391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3" name="Left Brace 42">
            <a:extLst>
              <a:ext uri="{FF2B5EF4-FFF2-40B4-BE49-F238E27FC236}">
                <a16:creationId xmlns:a16="http://schemas.microsoft.com/office/drawing/2014/main" id="{33DAF9F1-9DD0-4E9B-A36D-657D4BC1C37E}"/>
              </a:ext>
            </a:extLst>
          </p:cNvPr>
          <p:cNvSpPr/>
          <p:nvPr/>
        </p:nvSpPr>
        <p:spPr>
          <a:xfrm>
            <a:off x="4114800" y="3334704"/>
            <a:ext cx="390727" cy="169392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47" name="TextBox 46">
            <a:extLst>
              <a:ext uri="{FF2B5EF4-FFF2-40B4-BE49-F238E27FC236}">
                <a16:creationId xmlns:a16="http://schemas.microsoft.com/office/drawing/2014/main" id="{AC42E20B-85D8-40FB-92C2-CE943DE5D056}"/>
              </a:ext>
            </a:extLst>
          </p:cNvPr>
          <p:cNvSpPr txBox="1"/>
          <p:nvPr/>
        </p:nvSpPr>
        <p:spPr>
          <a:xfrm>
            <a:off x="1799232" y="3422422"/>
            <a:ext cx="1409003" cy="1569660"/>
          </a:xfrm>
          <a:prstGeom prst="rect">
            <a:avLst/>
          </a:prstGeom>
          <a:noFill/>
        </p:spPr>
        <p:txBody>
          <a:bodyPr wrap="square">
            <a:spAutoFit/>
          </a:bodyPr>
          <a:lstStyle/>
          <a:p>
            <a:pPr marL="0" lvl="0" indent="0" algn="l" rtl="0">
              <a:spcBef>
                <a:spcPts val="0"/>
              </a:spcBef>
              <a:spcAft>
                <a:spcPts val="0"/>
              </a:spcAft>
              <a:buNone/>
            </a:pPr>
            <a:r>
              <a:rPr lang="en-GB" sz="1200" dirty="0">
                <a:solidFill>
                  <a:srgbClr val="32186B"/>
                </a:solidFill>
                <a:latin typeface="Lato"/>
                <a:ea typeface="Lato"/>
                <a:cs typeface="Lato"/>
                <a:sym typeface="Lato"/>
              </a:rPr>
              <a:t>Data set having 569 observations, out of which 212 have cancerous cells Malignant ‘M’ and 367 have non cancerous cells Benign ‘B’</a:t>
            </a:r>
          </a:p>
        </p:txBody>
      </p:sp>
      <p:sp>
        <p:nvSpPr>
          <p:cNvPr id="48" name="TextBox 47">
            <a:extLst>
              <a:ext uri="{FF2B5EF4-FFF2-40B4-BE49-F238E27FC236}">
                <a16:creationId xmlns:a16="http://schemas.microsoft.com/office/drawing/2014/main" id="{2114702D-C2A5-41E9-82CC-AAFDEBA3AD66}"/>
              </a:ext>
            </a:extLst>
          </p:cNvPr>
          <p:cNvSpPr txBox="1"/>
          <p:nvPr/>
        </p:nvSpPr>
        <p:spPr>
          <a:xfrm>
            <a:off x="3800845" y="2018824"/>
            <a:ext cx="1635384" cy="253916"/>
          </a:xfrm>
          <a:prstGeom prst="rect">
            <a:avLst/>
          </a:prstGeom>
          <a:noFill/>
        </p:spPr>
        <p:txBody>
          <a:bodyPr wrap="none" rtlCol="0">
            <a:spAutoFit/>
          </a:bodyPr>
          <a:lstStyle/>
          <a:p>
            <a:r>
              <a:rPr lang="en-CA" sz="1050" dirty="0"/>
              <a:t>Target variable ‘M’ or ‘B’</a:t>
            </a:r>
          </a:p>
        </p:txBody>
      </p:sp>
      <p:sp>
        <p:nvSpPr>
          <p:cNvPr id="50" name="TextBox 49">
            <a:extLst>
              <a:ext uri="{FF2B5EF4-FFF2-40B4-BE49-F238E27FC236}">
                <a16:creationId xmlns:a16="http://schemas.microsoft.com/office/drawing/2014/main" id="{04223FF6-378D-43EF-B448-F90C0DC24E59}"/>
              </a:ext>
            </a:extLst>
          </p:cNvPr>
          <p:cNvSpPr txBox="1"/>
          <p:nvPr/>
        </p:nvSpPr>
        <p:spPr>
          <a:xfrm>
            <a:off x="3789334" y="2536894"/>
            <a:ext cx="2770569" cy="253916"/>
          </a:xfrm>
          <a:prstGeom prst="rect">
            <a:avLst/>
          </a:prstGeom>
          <a:noFill/>
        </p:spPr>
        <p:txBody>
          <a:bodyPr wrap="square">
            <a:spAutoFit/>
          </a:bodyPr>
          <a:lstStyle/>
          <a:p>
            <a:r>
              <a:rPr lang="en-CA" sz="1050" dirty="0"/>
              <a:t>Optimization Technique – Fisher’s Scoring</a:t>
            </a:r>
          </a:p>
        </p:txBody>
      </p:sp>
    </p:spTree>
    <p:extLst>
      <p:ext uri="{BB962C8B-B14F-4D97-AF65-F5344CB8AC3E}">
        <p14:creationId xmlns:p14="http://schemas.microsoft.com/office/powerpoint/2010/main" val="20018294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0F06525-4091-4978-A99F-7E76E9C36C94}"/>
              </a:ext>
            </a:extLst>
          </p:cNvPr>
          <p:cNvSpPr>
            <a:spLocks noGrp="1"/>
          </p:cNvSpPr>
          <p:nvPr>
            <p:ph type="subTitle" idx="1"/>
          </p:nvPr>
        </p:nvSpPr>
        <p:spPr>
          <a:xfrm>
            <a:off x="791030" y="1137103"/>
            <a:ext cx="3316514" cy="3783240"/>
          </a:xfrm>
        </p:spPr>
        <p:txBody>
          <a:bodyPr>
            <a:normAutofit fontScale="92500"/>
          </a:bodyPr>
          <a:lstStyle/>
          <a:p>
            <a:pPr marL="285750" indent="-285750" algn="l">
              <a:buFont typeface="Wingdings" panose="05000000000000000000" pitchFamily="2" charset="2"/>
              <a:buChar char="§"/>
            </a:pPr>
            <a:r>
              <a:rPr lang="en-CA" sz="1400" dirty="0"/>
              <a:t>7 most significant independent variables.</a:t>
            </a:r>
          </a:p>
          <a:p>
            <a:pPr marL="285750" indent="-285750" algn="l">
              <a:buFont typeface="Wingdings" panose="05000000000000000000" pitchFamily="2" charset="2"/>
              <a:buChar char="§"/>
            </a:pPr>
            <a:r>
              <a:rPr lang="en-CA" sz="1400" dirty="0"/>
              <a:t>All </a:t>
            </a:r>
            <a:r>
              <a:rPr lang="en-CA" sz="1400" dirty="0" err="1"/>
              <a:t>pValue</a:t>
            </a:r>
            <a:r>
              <a:rPr lang="en-CA" sz="1400" dirty="0"/>
              <a:t> &lt;0.05 shows that they are significant but we saw the co-linearity between </a:t>
            </a:r>
            <a:r>
              <a:rPr lang="en-CA" sz="1400" dirty="0" err="1"/>
              <a:t>concavity_worst</a:t>
            </a:r>
            <a:r>
              <a:rPr lang="en-CA" sz="1400" dirty="0"/>
              <a:t> &amp; </a:t>
            </a:r>
            <a:r>
              <a:rPr lang="en-CA" sz="1400" dirty="0" err="1"/>
              <a:t>concave_points_worst</a:t>
            </a:r>
            <a:r>
              <a:rPr lang="en-CA" sz="1400" dirty="0"/>
              <a:t> also we saw </a:t>
            </a:r>
            <a:r>
              <a:rPr lang="en-CA" sz="1400" dirty="0" err="1"/>
              <a:t>colinearity</a:t>
            </a:r>
            <a:r>
              <a:rPr lang="en-CA" sz="1400" dirty="0"/>
              <a:t> between </a:t>
            </a:r>
            <a:r>
              <a:rPr lang="en-CA" sz="1400" dirty="0" err="1"/>
              <a:t>radius_se</a:t>
            </a:r>
            <a:r>
              <a:rPr lang="en-CA" sz="1400" dirty="0"/>
              <a:t> &amp; </a:t>
            </a:r>
            <a:r>
              <a:rPr lang="en-CA" sz="1400" dirty="0" err="1"/>
              <a:t>radius_mean</a:t>
            </a:r>
            <a:r>
              <a:rPr lang="en-CA" sz="1400" dirty="0"/>
              <a:t> so, we dropped </a:t>
            </a:r>
            <a:r>
              <a:rPr lang="en-CA" sz="1400" dirty="0" err="1"/>
              <a:t>concavity_worst</a:t>
            </a:r>
            <a:r>
              <a:rPr lang="en-CA" sz="1400" dirty="0"/>
              <a:t> and </a:t>
            </a:r>
            <a:r>
              <a:rPr lang="en-CA" sz="1400" dirty="0" err="1"/>
              <a:t>radius_worst</a:t>
            </a:r>
            <a:r>
              <a:rPr lang="en-CA" sz="1400" dirty="0"/>
              <a:t> from our final model.</a:t>
            </a:r>
            <a:endParaRPr lang="en-CA" dirty="0"/>
          </a:p>
          <a:p>
            <a:pPr algn="l">
              <a:buFont typeface="Wingdings" panose="05000000000000000000" pitchFamily="2" charset="2"/>
              <a:buChar char="§"/>
            </a:pPr>
            <a:endParaRPr lang="en-GB" dirty="0"/>
          </a:p>
          <a:p>
            <a:pPr marL="285750" indent="-285750" algn="l">
              <a:buFont typeface="Wingdings" panose="05000000000000000000" pitchFamily="2" charset="2"/>
              <a:buChar char="§"/>
            </a:pPr>
            <a:r>
              <a:rPr lang="en-CA" sz="1400" dirty="0"/>
              <a:t>This table shows maximum Likelihood, which means this 7 variables are the most suitable out of 30 independent variables for identifying variability in the diagnosis,</a:t>
            </a:r>
          </a:p>
          <a:p>
            <a:pPr marL="285750" indent="-285750" algn="l">
              <a:buFont typeface="Wingdings" panose="05000000000000000000" pitchFamily="2" charset="2"/>
              <a:buChar char="§"/>
            </a:pPr>
            <a:r>
              <a:rPr lang="en-CA" sz="1400" dirty="0"/>
              <a:t>Or in simple word helpful to find the diagnosis value ‘M’ or ‘B’.</a:t>
            </a:r>
            <a:endParaRPr lang="en-CA" dirty="0"/>
          </a:p>
          <a:p>
            <a:pPr algn="l">
              <a:buFont typeface="Wingdings" panose="05000000000000000000" pitchFamily="2" charset="2"/>
              <a:buChar char="§"/>
            </a:pPr>
            <a:endParaRPr lang="en-GB" dirty="0"/>
          </a:p>
        </p:txBody>
      </p:sp>
      <p:sp>
        <p:nvSpPr>
          <p:cNvPr id="8" name="Title 7">
            <a:extLst>
              <a:ext uri="{FF2B5EF4-FFF2-40B4-BE49-F238E27FC236}">
                <a16:creationId xmlns:a16="http://schemas.microsoft.com/office/drawing/2014/main" id="{DBBF8B18-BE3C-4AD9-89DE-D308BF51E250}"/>
              </a:ext>
            </a:extLst>
          </p:cNvPr>
          <p:cNvSpPr>
            <a:spLocks noGrp="1"/>
          </p:cNvSpPr>
          <p:nvPr>
            <p:ph type="title" idx="6"/>
          </p:nvPr>
        </p:nvSpPr>
        <p:spPr>
          <a:xfrm>
            <a:off x="0" y="114036"/>
            <a:ext cx="6736200" cy="572700"/>
          </a:xfrm>
        </p:spPr>
        <p:txBody>
          <a:bodyPr>
            <a:normAutofit fontScale="90000"/>
          </a:bodyPr>
          <a:lstStyle/>
          <a:p>
            <a:r>
              <a:rPr lang="en-CA" sz="1600" b="1" dirty="0"/>
              <a:t>Step – 3(a) </a:t>
            </a:r>
            <a:r>
              <a:rPr lang="en-CA" sz="1600" dirty="0"/>
              <a:t>Let’s build model with 7 independent </a:t>
            </a:r>
            <a:r>
              <a:rPr lang="en-CA" sz="1600" dirty="0" smtClean="0"/>
              <a:t>significant variables </a:t>
            </a:r>
            <a:r>
              <a:rPr lang="en-CA" sz="1600" dirty="0"/>
              <a:t>according to Forward and Stepwise selection method.</a:t>
            </a:r>
          </a:p>
        </p:txBody>
      </p:sp>
      <p:pic>
        <p:nvPicPr>
          <p:cNvPr id="9" name="Picture 8">
            <a:extLst>
              <a:ext uri="{FF2B5EF4-FFF2-40B4-BE49-F238E27FC236}">
                <a16:creationId xmlns:a16="http://schemas.microsoft.com/office/drawing/2014/main" id="{8B161B09-2EAB-4FE6-B9E3-65753D151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7849" y="1266598"/>
            <a:ext cx="4330700" cy="35242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a:extLst>
              <a:ext uri="{FF2B5EF4-FFF2-40B4-BE49-F238E27FC236}">
                <a16:creationId xmlns:a16="http://schemas.microsoft.com/office/drawing/2014/main" id="{F35B3EED-F944-48F4-858F-DEB90B99EB7F}"/>
              </a:ext>
            </a:extLst>
          </p:cNvPr>
          <p:cNvCxnSpPr/>
          <p:nvPr/>
        </p:nvCxnSpPr>
        <p:spPr>
          <a:xfrm>
            <a:off x="3830500" y="2571750"/>
            <a:ext cx="7391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A17A297F-A7A6-411B-94E2-731092F7682A}"/>
              </a:ext>
            </a:extLst>
          </p:cNvPr>
          <p:cNvCxnSpPr/>
          <p:nvPr/>
        </p:nvCxnSpPr>
        <p:spPr>
          <a:xfrm>
            <a:off x="3866786" y="3915954"/>
            <a:ext cx="7391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913938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3"/>
        <p:cNvGrpSpPr/>
        <p:nvPr/>
      </p:nvGrpSpPr>
      <p:grpSpPr>
        <a:xfrm>
          <a:off x="0" y="0"/>
          <a:ext cx="0" cy="0"/>
          <a:chOff x="0" y="0"/>
          <a:chExt cx="0" cy="0"/>
        </a:xfrm>
      </p:grpSpPr>
      <p:sp>
        <p:nvSpPr>
          <p:cNvPr id="2095" name="Google Shape;2095;p84"/>
          <p:cNvSpPr txBox="1">
            <a:spLocks noGrp="1"/>
          </p:cNvSpPr>
          <p:nvPr>
            <p:ph type="subTitle" idx="1"/>
          </p:nvPr>
        </p:nvSpPr>
        <p:spPr>
          <a:xfrm>
            <a:off x="1908628" y="1012056"/>
            <a:ext cx="5646057" cy="1574800"/>
          </a:xfrm>
          <a:prstGeom prst="rect">
            <a:avLst/>
          </a:prstGeom>
        </p:spPr>
        <p:txBody>
          <a:bodyPr spcFirstLastPara="1" wrap="square" lIns="91425" tIns="91425" rIns="91425" bIns="91425" anchor="t" anchorCtr="0">
            <a:normAutofit/>
          </a:bodyPr>
          <a:lstStyle/>
          <a:p>
            <a:pPr marL="0" indent="0"/>
            <a:r>
              <a:rPr lang="en-CA" b="1" dirty="0"/>
              <a:t>Step – 3(b) </a:t>
            </a:r>
            <a:r>
              <a:rPr lang="en-CA" dirty="0"/>
              <a:t>Our final model have 4 independent variables, we reduced 2 due to </a:t>
            </a:r>
            <a:r>
              <a:rPr lang="en-CA" dirty="0" err="1"/>
              <a:t>colinearity</a:t>
            </a:r>
            <a:r>
              <a:rPr lang="en-CA" dirty="0"/>
              <a:t> (</a:t>
            </a:r>
            <a:r>
              <a:rPr lang="en-CA" dirty="0" err="1"/>
              <a:t>concave_points_worst</a:t>
            </a:r>
            <a:r>
              <a:rPr lang="en-CA" dirty="0"/>
              <a:t> &amp; </a:t>
            </a:r>
            <a:r>
              <a:rPr lang="en-CA" dirty="0" err="1"/>
              <a:t>radius_se</a:t>
            </a:r>
            <a:r>
              <a:rPr lang="en-CA" dirty="0"/>
              <a:t>) and then forward selection method dropped another one (</a:t>
            </a:r>
            <a:r>
              <a:rPr lang="en-CA" dirty="0" err="1"/>
              <a:t>compactness_se</a:t>
            </a:r>
            <a:r>
              <a:rPr lang="en-CA" dirty="0"/>
              <a:t>) as its </a:t>
            </a:r>
            <a:r>
              <a:rPr lang="en-CA" dirty="0" err="1"/>
              <a:t>pValue</a:t>
            </a:r>
            <a:r>
              <a:rPr lang="en-CA" dirty="0"/>
              <a:t> not remained significant in new combination.  So, our final model have  </a:t>
            </a:r>
            <a:r>
              <a:rPr lang="en-CA" dirty="0" err="1"/>
              <a:t>radius_worst</a:t>
            </a:r>
            <a:r>
              <a:rPr lang="en-CA" dirty="0"/>
              <a:t>,  </a:t>
            </a:r>
            <a:r>
              <a:rPr lang="en-CA" dirty="0" err="1"/>
              <a:t>texture_worst</a:t>
            </a:r>
            <a:r>
              <a:rPr lang="en-CA" dirty="0"/>
              <a:t>, </a:t>
            </a:r>
            <a:r>
              <a:rPr lang="en-CA" dirty="0" err="1"/>
              <a:t>smoothness_worst</a:t>
            </a:r>
            <a:r>
              <a:rPr lang="en-CA" dirty="0"/>
              <a:t> and  </a:t>
            </a:r>
            <a:r>
              <a:rPr lang="en-CA" dirty="0" err="1"/>
              <a:t>concave_points_worst</a:t>
            </a:r>
            <a:r>
              <a:rPr lang="en-CA" dirty="0"/>
              <a:t>   variables.</a:t>
            </a:r>
          </a:p>
          <a:p>
            <a:pPr marL="0" lvl="0" indent="0" algn="ctr" rtl="0">
              <a:spcBef>
                <a:spcPts val="0"/>
              </a:spcBef>
              <a:spcAft>
                <a:spcPts val="0"/>
              </a:spcAft>
              <a:buNone/>
            </a:pPr>
            <a:endParaRPr dirty="0"/>
          </a:p>
        </p:txBody>
      </p:sp>
      <p:sp>
        <p:nvSpPr>
          <p:cNvPr id="2110" name="Google Shape;2110;p84"/>
          <p:cNvSpPr txBox="1"/>
          <p:nvPr/>
        </p:nvSpPr>
        <p:spPr>
          <a:xfrm>
            <a:off x="2938950" y="4326750"/>
            <a:ext cx="3266100" cy="271500"/>
          </a:xfrm>
          <a:prstGeom prst="rect">
            <a:avLst/>
          </a:prstGeom>
          <a:noFill/>
          <a:ln>
            <a:noFill/>
          </a:ln>
        </p:spPr>
        <p:txBody>
          <a:bodyPr spcFirstLastPara="1" wrap="square" lIns="91425" tIns="91425" rIns="91425" bIns="91425" anchor="b" anchorCtr="0">
            <a:noAutofit/>
          </a:bodyPr>
          <a:lstStyle/>
          <a:p>
            <a:pPr marL="0" lvl="0" indent="0" algn="ctr" rtl="0">
              <a:spcBef>
                <a:spcPts val="300"/>
              </a:spcBef>
              <a:spcAft>
                <a:spcPts val="0"/>
              </a:spcAft>
              <a:buNone/>
            </a:pPr>
            <a:r>
              <a:rPr lang="en" sz="1100">
                <a:solidFill>
                  <a:schemeClr val="accent1"/>
                </a:solidFill>
                <a:latin typeface="Lato"/>
                <a:ea typeface="Lato"/>
                <a:cs typeface="Lato"/>
                <a:sym typeface="Lato"/>
              </a:rPr>
              <a:t>Please keep this slide for attribution.</a:t>
            </a:r>
            <a:endParaRPr sz="1100">
              <a:solidFill>
                <a:schemeClr val="accent1"/>
              </a:solidFill>
              <a:latin typeface="Lato"/>
              <a:ea typeface="Lato"/>
              <a:cs typeface="Lato"/>
              <a:sym typeface="Lato"/>
            </a:endParaRPr>
          </a:p>
        </p:txBody>
      </p:sp>
      <p:pic>
        <p:nvPicPr>
          <p:cNvPr id="21" name="Picture 2">
            <a:extLst>
              <a:ext uri="{FF2B5EF4-FFF2-40B4-BE49-F238E27FC236}">
                <a16:creationId xmlns:a16="http://schemas.microsoft.com/office/drawing/2014/main" id="{9E3DB2C6-0F94-4FBF-9280-E347830C2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704" y="3254080"/>
            <a:ext cx="5760000" cy="162619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2" name="Google Shape;2820;p86">
            <a:extLst>
              <a:ext uri="{FF2B5EF4-FFF2-40B4-BE49-F238E27FC236}">
                <a16:creationId xmlns:a16="http://schemas.microsoft.com/office/drawing/2014/main" id="{55B51264-BBDD-4508-A5BC-6645A1DE7D6A}"/>
              </a:ext>
            </a:extLst>
          </p:cNvPr>
          <p:cNvGrpSpPr/>
          <p:nvPr/>
        </p:nvGrpSpPr>
        <p:grpSpPr>
          <a:xfrm>
            <a:off x="0" y="2019875"/>
            <a:ext cx="1109700" cy="3123625"/>
            <a:chOff x="6830400" y="1419550"/>
            <a:chExt cx="1109700" cy="3123625"/>
          </a:xfrm>
        </p:grpSpPr>
        <p:sp>
          <p:nvSpPr>
            <p:cNvPr id="23" name="Google Shape;2821;p86">
              <a:extLst>
                <a:ext uri="{FF2B5EF4-FFF2-40B4-BE49-F238E27FC236}">
                  <a16:creationId xmlns:a16="http://schemas.microsoft.com/office/drawing/2014/main" id="{F58FDD32-8718-4731-B778-DFE54D732C74}"/>
                </a:ext>
              </a:extLst>
            </p:cNvPr>
            <p:cNvSpPr/>
            <p:nvPr/>
          </p:nvSpPr>
          <p:spPr>
            <a:xfrm>
              <a:off x="7641875" y="2653750"/>
              <a:ext cx="298225" cy="554200"/>
            </a:xfrm>
            <a:custGeom>
              <a:avLst/>
              <a:gdLst/>
              <a:ahLst/>
              <a:cxnLst/>
              <a:rect l="l" t="t" r="r" b="b"/>
              <a:pathLst>
                <a:path w="11929" h="22168" extrusionOk="0">
                  <a:moveTo>
                    <a:pt x="2272" y="1"/>
                  </a:moveTo>
                  <a:cubicBezTo>
                    <a:pt x="1920" y="230"/>
                    <a:pt x="1499" y="355"/>
                    <a:pt x="1076" y="355"/>
                  </a:cubicBezTo>
                  <a:cubicBezTo>
                    <a:pt x="850" y="355"/>
                    <a:pt x="623" y="319"/>
                    <a:pt x="406" y="244"/>
                  </a:cubicBezTo>
                  <a:lnTo>
                    <a:pt x="406" y="244"/>
                  </a:lnTo>
                  <a:cubicBezTo>
                    <a:pt x="0" y="1380"/>
                    <a:pt x="217" y="2624"/>
                    <a:pt x="433" y="3815"/>
                  </a:cubicBezTo>
                  <a:cubicBezTo>
                    <a:pt x="866" y="6114"/>
                    <a:pt x="1272" y="8440"/>
                    <a:pt x="1704" y="10739"/>
                  </a:cubicBezTo>
                  <a:cubicBezTo>
                    <a:pt x="1975" y="12227"/>
                    <a:pt x="3436" y="17285"/>
                    <a:pt x="4085" y="18665"/>
                  </a:cubicBezTo>
                  <a:cubicBezTo>
                    <a:pt x="4734" y="20044"/>
                    <a:pt x="5816" y="21315"/>
                    <a:pt x="7250" y="21883"/>
                  </a:cubicBezTo>
                  <a:cubicBezTo>
                    <a:pt x="7690" y="22055"/>
                    <a:pt x="8300" y="22167"/>
                    <a:pt x="8924" y="22167"/>
                  </a:cubicBezTo>
                  <a:cubicBezTo>
                    <a:pt x="9872" y="22167"/>
                    <a:pt x="10850" y="21909"/>
                    <a:pt x="11307" y="21207"/>
                  </a:cubicBezTo>
                  <a:cubicBezTo>
                    <a:pt x="11929" y="20260"/>
                    <a:pt x="10333" y="18042"/>
                    <a:pt x="9819" y="17123"/>
                  </a:cubicBezTo>
                  <a:cubicBezTo>
                    <a:pt x="8277" y="14283"/>
                    <a:pt x="5275" y="8034"/>
                    <a:pt x="3922" y="5086"/>
                  </a:cubicBezTo>
                  <a:cubicBezTo>
                    <a:pt x="3165" y="3463"/>
                    <a:pt x="2597" y="1759"/>
                    <a:pt x="2272" y="1"/>
                  </a:cubicBezTo>
                  <a:close/>
                </a:path>
              </a:pathLst>
            </a:custGeom>
            <a:solidFill>
              <a:srgbClr val="FFC1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22;p86">
              <a:extLst>
                <a:ext uri="{FF2B5EF4-FFF2-40B4-BE49-F238E27FC236}">
                  <a16:creationId xmlns:a16="http://schemas.microsoft.com/office/drawing/2014/main" id="{BAE58C79-5874-469A-BEB9-ABA3F96B355E}"/>
                </a:ext>
              </a:extLst>
            </p:cNvPr>
            <p:cNvSpPr/>
            <p:nvPr/>
          </p:nvSpPr>
          <p:spPr>
            <a:xfrm>
              <a:off x="7641875" y="2653750"/>
              <a:ext cx="298225" cy="554200"/>
            </a:xfrm>
            <a:custGeom>
              <a:avLst/>
              <a:gdLst/>
              <a:ahLst/>
              <a:cxnLst/>
              <a:rect l="l" t="t" r="r" b="b"/>
              <a:pathLst>
                <a:path w="11929" h="22168" extrusionOk="0">
                  <a:moveTo>
                    <a:pt x="2272" y="1"/>
                  </a:moveTo>
                  <a:cubicBezTo>
                    <a:pt x="1920" y="230"/>
                    <a:pt x="1499" y="355"/>
                    <a:pt x="1076" y="355"/>
                  </a:cubicBezTo>
                  <a:cubicBezTo>
                    <a:pt x="850" y="355"/>
                    <a:pt x="623" y="319"/>
                    <a:pt x="406" y="244"/>
                  </a:cubicBezTo>
                  <a:lnTo>
                    <a:pt x="406" y="244"/>
                  </a:lnTo>
                  <a:cubicBezTo>
                    <a:pt x="0" y="1380"/>
                    <a:pt x="217" y="2624"/>
                    <a:pt x="433" y="3815"/>
                  </a:cubicBezTo>
                  <a:cubicBezTo>
                    <a:pt x="866" y="6114"/>
                    <a:pt x="1272" y="8440"/>
                    <a:pt x="1704" y="10739"/>
                  </a:cubicBezTo>
                  <a:cubicBezTo>
                    <a:pt x="1975" y="12227"/>
                    <a:pt x="3436" y="17285"/>
                    <a:pt x="4085" y="18665"/>
                  </a:cubicBezTo>
                  <a:cubicBezTo>
                    <a:pt x="4734" y="20044"/>
                    <a:pt x="5816" y="21315"/>
                    <a:pt x="7250" y="21883"/>
                  </a:cubicBezTo>
                  <a:cubicBezTo>
                    <a:pt x="7690" y="22055"/>
                    <a:pt x="8300" y="22167"/>
                    <a:pt x="8924" y="22167"/>
                  </a:cubicBezTo>
                  <a:cubicBezTo>
                    <a:pt x="9872" y="22167"/>
                    <a:pt x="10850" y="21909"/>
                    <a:pt x="11307" y="21207"/>
                  </a:cubicBezTo>
                  <a:cubicBezTo>
                    <a:pt x="11929" y="20260"/>
                    <a:pt x="10333" y="18042"/>
                    <a:pt x="9819" y="17123"/>
                  </a:cubicBezTo>
                  <a:cubicBezTo>
                    <a:pt x="8277" y="14283"/>
                    <a:pt x="5275" y="8034"/>
                    <a:pt x="3922" y="5086"/>
                  </a:cubicBezTo>
                  <a:cubicBezTo>
                    <a:pt x="3165" y="3463"/>
                    <a:pt x="2597" y="1759"/>
                    <a:pt x="2272" y="1"/>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23;p86">
              <a:extLst>
                <a:ext uri="{FF2B5EF4-FFF2-40B4-BE49-F238E27FC236}">
                  <a16:creationId xmlns:a16="http://schemas.microsoft.com/office/drawing/2014/main" id="{4E36F573-8557-42B2-A18D-566BDFFDDF3A}"/>
                </a:ext>
              </a:extLst>
            </p:cNvPr>
            <p:cNvSpPr/>
            <p:nvPr/>
          </p:nvSpPr>
          <p:spPr>
            <a:xfrm>
              <a:off x="7647950" y="2665925"/>
              <a:ext cx="82525" cy="72375"/>
            </a:xfrm>
            <a:custGeom>
              <a:avLst/>
              <a:gdLst/>
              <a:ahLst/>
              <a:cxnLst/>
              <a:rect l="l" t="t" r="r" b="b"/>
              <a:pathLst>
                <a:path w="3301" h="2895" extrusionOk="0">
                  <a:moveTo>
                    <a:pt x="1" y="1"/>
                  </a:moveTo>
                  <a:lnTo>
                    <a:pt x="1" y="1"/>
                  </a:lnTo>
                  <a:cubicBezTo>
                    <a:pt x="488" y="866"/>
                    <a:pt x="839" y="1786"/>
                    <a:pt x="1056" y="2732"/>
                  </a:cubicBezTo>
                  <a:cubicBezTo>
                    <a:pt x="1072" y="2748"/>
                    <a:pt x="1090" y="2755"/>
                    <a:pt x="1107" y="2755"/>
                  </a:cubicBezTo>
                  <a:cubicBezTo>
                    <a:pt x="1150" y="2755"/>
                    <a:pt x="1191" y="2717"/>
                    <a:pt x="1191" y="2678"/>
                  </a:cubicBezTo>
                  <a:cubicBezTo>
                    <a:pt x="1353" y="2678"/>
                    <a:pt x="1407" y="2760"/>
                    <a:pt x="1570" y="2760"/>
                  </a:cubicBezTo>
                  <a:cubicBezTo>
                    <a:pt x="1746" y="2734"/>
                    <a:pt x="1924" y="2722"/>
                    <a:pt x="2103" y="2722"/>
                  </a:cubicBezTo>
                  <a:cubicBezTo>
                    <a:pt x="2504" y="2722"/>
                    <a:pt x="2909" y="2783"/>
                    <a:pt x="3301" y="2895"/>
                  </a:cubicBezTo>
                  <a:cubicBezTo>
                    <a:pt x="3166" y="2083"/>
                    <a:pt x="2895" y="1272"/>
                    <a:pt x="2516" y="514"/>
                  </a:cubicBezTo>
                  <a:cubicBezTo>
                    <a:pt x="2462" y="406"/>
                    <a:pt x="2381" y="298"/>
                    <a:pt x="2300" y="217"/>
                  </a:cubicBezTo>
                  <a:cubicBezTo>
                    <a:pt x="2192" y="163"/>
                    <a:pt x="2084" y="136"/>
                    <a:pt x="1948" y="136"/>
                  </a:cubicBezTo>
                  <a:cubicBezTo>
                    <a:pt x="1299" y="55"/>
                    <a:pt x="650" y="2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24;p86">
              <a:extLst>
                <a:ext uri="{FF2B5EF4-FFF2-40B4-BE49-F238E27FC236}">
                  <a16:creationId xmlns:a16="http://schemas.microsoft.com/office/drawing/2014/main" id="{6E9E3AE1-2FAE-413C-B81D-F0564E14F5BD}"/>
                </a:ext>
              </a:extLst>
            </p:cNvPr>
            <p:cNvSpPr/>
            <p:nvPr/>
          </p:nvSpPr>
          <p:spPr>
            <a:xfrm>
              <a:off x="7647950" y="2665925"/>
              <a:ext cx="82525" cy="72375"/>
            </a:xfrm>
            <a:custGeom>
              <a:avLst/>
              <a:gdLst/>
              <a:ahLst/>
              <a:cxnLst/>
              <a:rect l="l" t="t" r="r" b="b"/>
              <a:pathLst>
                <a:path w="3301" h="2895" extrusionOk="0">
                  <a:moveTo>
                    <a:pt x="1" y="1"/>
                  </a:moveTo>
                  <a:lnTo>
                    <a:pt x="1" y="1"/>
                  </a:lnTo>
                  <a:cubicBezTo>
                    <a:pt x="488" y="866"/>
                    <a:pt x="839" y="1786"/>
                    <a:pt x="1056" y="2732"/>
                  </a:cubicBezTo>
                  <a:cubicBezTo>
                    <a:pt x="1072" y="2748"/>
                    <a:pt x="1090" y="2755"/>
                    <a:pt x="1107" y="2755"/>
                  </a:cubicBezTo>
                  <a:cubicBezTo>
                    <a:pt x="1150" y="2755"/>
                    <a:pt x="1191" y="2717"/>
                    <a:pt x="1191" y="2678"/>
                  </a:cubicBezTo>
                  <a:cubicBezTo>
                    <a:pt x="1353" y="2678"/>
                    <a:pt x="1407" y="2760"/>
                    <a:pt x="1570" y="2760"/>
                  </a:cubicBezTo>
                  <a:cubicBezTo>
                    <a:pt x="1746" y="2734"/>
                    <a:pt x="1924" y="2722"/>
                    <a:pt x="2103" y="2722"/>
                  </a:cubicBezTo>
                  <a:cubicBezTo>
                    <a:pt x="2504" y="2722"/>
                    <a:pt x="2909" y="2783"/>
                    <a:pt x="3301" y="2895"/>
                  </a:cubicBezTo>
                  <a:cubicBezTo>
                    <a:pt x="3166" y="2083"/>
                    <a:pt x="2895" y="1272"/>
                    <a:pt x="2516" y="514"/>
                  </a:cubicBezTo>
                  <a:cubicBezTo>
                    <a:pt x="2462" y="406"/>
                    <a:pt x="2381" y="298"/>
                    <a:pt x="2300" y="217"/>
                  </a:cubicBezTo>
                  <a:cubicBezTo>
                    <a:pt x="2192" y="163"/>
                    <a:pt x="2084" y="136"/>
                    <a:pt x="1948" y="136"/>
                  </a:cubicBezTo>
                  <a:cubicBezTo>
                    <a:pt x="1299" y="55"/>
                    <a:pt x="650" y="28"/>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25;p86">
              <a:extLst>
                <a:ext uri="{FF2B5EF4-FFF2-40B4-BE49-F238E27FC236}">
                  <a16:creationId xmlns:a16="http://schemas.microsoft.com/office/drawing/2014/main" id="{6E5089F8-1084-428B-9056-C4DCCD2163AE}"/>
                </a:ext>
              </a:extLst>
            </p:cNvPr>
            <p:cNvSpPr/>
            <p:nvPr/>
          </p:nvSpPr>
          <p:spPr>
            <a:xfrm>
              <a:off x="7416700" y="2066050"/>
              <a:ext cx="171100" cy="503200"/>
            </a:xfrm>
            <a:custGeom>
              <a:avLst/>
              <a:gdLst/>
              <a:ahLst/>
              <a:cxnLst/>
              <a:rect l="l" t="t" r="r" b="b"/>
              <a:pathLst>
                <a:path w="6844" h="20128" extrusionOk="0">
                  <a:moveTo>
                    <a:pt x="5736" y="0"/>
                  </a:moveTo>
                  <a:cubicBezTo>
                    <a:pt x="5204" y="0"/>
                    <a:pt x="4681" y="191"/>
                    <a:pt x="4301" y="571"/>
                  </a:cubicBezTo>
                  <a:cubicBezTo>
                    <a:pt x="1704" y="2573"/>
                    <a:pt x="839" y="6062"/>
                    <a:pt x="433" y="9335"/>
                  </a:cubicBezTo>
                  <a:cubicBezTo>
                    <a:pt x="162" y="11472"/>
                    <a:pt x="0" y="13717"/>
                    <a:pt x="649" y="15773"/>
                  </a:cubicBezTo>
                  <a:cubicBezTo>
                    <a:pt x="1298" y="17828"/>
                    <a:pt x="2921" y="19722"/>
                    <a:pt x="5058" y="20127"/>
                  </a:cubicBezTo>
                  <a:lnTo>
                    <a:pt x="6573" y="1220"/>
                  </a:lnTo>
                  <a:cubicBezTo>
                    <a:pt x="6843" y="760"/>
                    <a:pt x="6384" y="84"/>
                    <a:pt x="5843" y="3"/>
                  </a:cubicBezTo>
                  <a:cubicBezTo>
                    <a:pt x="5807" y="1"/>
                    <a:pt x="5772" y="0"/>
                    <a:pt x="5736" y="0"/>
                  </a:cubicBezTo>
                  <a:close/>
                </a:path>
              </a:pathLst>
            </a:custGeom>
            <a:solidFill>
              <a:srgbClr val="FF32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26;p86">
              <a:extLst>
                <a:ext uri="{FF2B5EF4-FFF2-40B4-BE49-F238E27FC236}">
                  <a16:creationId xmlns:a16="http://schemas.microsoft.com/office/drawing/2014/main" id="{67665C85-A46B-49C3-8B04-E9CE09AB4382}"/>
                </a:ext>
              </a:extLst>
            </p:cNvPr>
            <p:cNvSpPr/>
            <p:nvPr/>
          </p:nvSpPr>
          <p:spPr>
            <a:xfrm>
              <a:off x="7416700" y="2066050"/>
              <a:ext cx="171100" cy="503200"/>
            </a:xfrm>
            <a:custGeom>
              <a:avLst/>
              <a:gdLst/>
              <a:ahLst/>
              <a:cxnLst/>
              <a:rect l="l" t="t" r="r" b="b"/>
              <a:pathLst>
                <a:path w="6844" h="20128" extrusionOk="0">
                  <a:moveTo>
                    <a:pt x="5736" y="0"/>
                  </a:moveTo>
                  <a:cubicBezTo>
                    <a:pt x="5204" y="0"/>
                    <a:pt x="4681" y="191"/>
                    <a:pt x="4301" y="571"/>
                  </a:cubicBezTo>
                  <a:cubicBezTo>
                    <a:pt x="1704" y="2573"/>
                    <a:pt x="839" y="6062"/>
                    <a:pt x="433" y="9335"/>
                  </a:cubicBezTo>
                  <a:cubicBezTo>
                    <a:pt x="162" y="11472"/>
                    <a:pt x="0" y="13717"/>
                    <a:pt x="649" y="15773"/>
                  </a:cubicBezTo>
                  <a:cubicBezTo>
                    <a:pt x="1298" y="17828"/>
                    <a:pt x="2921" y="19722"/>
                    <a:pt x="5058" y="20127"/>
                  </a:cubicBezTo>
                  <a:lnTo>
                    <a:pt x="6573" y="1220"/>
                  </a:lnTo>
                  <a:cubicBezTo>
                    <a:pt x="6843" y="760"/>
                    <a:pt x="6384" y="84"/>
                    <a:pt x="5843" y="3"/>
                  </a:cubicBezTo>
                  <a:cubicBezTo>
                    <a:pt x="5807" y="1"/>
                    <a:pt x="5772" y="0"/>
                    <a:pt x="57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827;p86">
              <a:extLst>
                <a:ext uri="{FF2B5EF4-FFF2-40B4-BE49-F238E27FC236}">
                  <a16:creationId xmlns:a16="http://schemas.microsoft.com/office/drawing/2014/main" id="{E1A58C7E-5E67-4A31-B330-34DC1FBD655E}"/>
                </a:ext>
              </a:extLst>
            </p:cNvPr>
            <p:cNvSpPr/>
            <p:nvPr/>
          </p:nvSpPr>
          <p:spPr>
            <a:xfrm>
              <a:off x="7288875" y="2185125"/>
              <a:ext cx="212375" cy="379400"/>
            </a:xfrm>
            <a:custGeom>
              <a:avLst/>
              <a:gdLst/>
              <a:ahLst/>
              <a:cxnLst/>
              <a:rect l="l" t="t" r="r" b="b"/>
              <a:pathLst>
                <a:path w="8495" h="15176" extrusionOk="0">
                  <a:moveTo>
                    <a:pt x="8007" y="1"/>
                  </a:moveTo>
                  <a:lnTo>
                    <a:pt x="163" y="2489"/>
                  </a:lnTo>
                  <a:cubicBezTo>
                    <a:pt x="109" y="5573"/>
                    <a:pt x="55" y="8656"/>
                    <a:pt x="1" y="11740"/>
                  </a:cubicBezTo>
                  <a:cubicBezTo>
                    <a:pt x="1" y="11848"/>
                    <a:pt x="1" y="11983"/>
                    <a:pt x="55" y="12092"/>
                  </a:cubicBezTo>
                  <a:cubicBezTo>
                    <a:pt x="163" y="12281"/>
                    <a:pt x="379" y="12416"/>
                    <a:pt x="596" y="12470"/>
                  </a:cubicBezTo>
                  <a:lnTo>
                    <a:pt x="8494" y="15175"/>
                  </a:lnTo>
                  <a:cubicBezTo>
                    <a:pt x="6925" y="10252"/>
                    <a:pt x="6763" y="5005"/>
                    <a:pt x="8007" y="1"/>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828;p86">
              <a:extLst>
                <a:ext uri="{FF2B5EF4-FFF2-40B4-BE49-F238E27FC236}">
                  <a16:creationId xmlns:a16="http://schemas.microsoft.com/office/drawing/2014/main" id="{DC48E1A6-4D65-4D04-BDB4-761ED60A3E18}"/>
                </a:ext>
              </a:extLst>
            </p:cNvPr>
            <p:cNvSpPr/>
            <p:nvPr/>
          </p:nvSpPr>
          <p:spPr>
            <a:xfrm>
              <a:off x="7044075" y="1584500"/>
              <a:ext cx="525475" cy="709725"/>
            </a:xfrm>
            <a:custGeom>
              <a:avLst/>
              <a:gdLst/>
              <a:ahLst/>
              <a:cxnLst/>
              <a:rect l="l" t="t" r="r" b="b"/>
              <a:pathLst>
                <a:path w="21019" h="28389" extrusionOk="0">
                  <a:moveTo>
                    <a:pt x="11037" y="1"/>
                  </a:moveTo>
                  <a:cubicBezTo>
                    <a:pt x="8861" y="1"/>
                    <a:pt x="6486" y="1258"/>
                    <a:pt x="4789" y="2413"/>
                  </a:cubicBezTo>
                  <a:cubicBezTo>
                    <a:pt x="3977" y="2954"/>
                    <a:pt x="3247" y="3630"/>
                    <a:pt x="2625" y="4388"/>
                  </a:cubicBezTo>
                  <a:cubicBezTo>
                    <a:pt x="1840" y="5524"/>
                    <a:pt x="1299" y="6795"/>
                    <a:pt x="1002" y="8148"/>
                  </a:cubicBezTo>
                  <a:cubicBezTo>
                    <a:pt x="650" y="9608"/>
                    <a:pt x="434" y="11096"/>
                    <a:pt x="326" y="12611"/>
                  </a:cubicBezTo>
                  <a:cubicBezTo>
                    <a:pt x="1" y="17426"/>
                    <a:pt x="948" y="22727"/>
                    <a:pt x="4437" y="25892"/>
                  </a:cubicBezTo>
                  <a:cubicBezTo>
                    <a:pt x="6311" y="27590"/>
                    <a:pt x="8610" y="28389"/>
                    <a:pt x="10882" y="28389"/>
                  </a:cubicBezTo>
                  <a:cubicBezTo>
                    <a:pt x="14545" y="28389"/>
                    <a:pt x="18138" y="26314"/>
                    <a:pt x="19774" y="22592"/>
                  </a:cubicBezTo>
                  <a:cubicBezTo>
                    <a:pt x="20612" y="20644"/>
                    <a:pt x="20775" y="18480"/>
                    <a:pt x="20856" y="16371"/>
                  </a:cubicBezTo>
                  <a:cubicBezTo>
                    <a:pt x="21018" y="12178"/>
                    <a:pt x="20748" y="7688"/>
                    <a:pt x="18286" y="4280"/>
                  </a:cubicBezTo>
                  <a:cubicBezTo>
                    <a:pt x="16826" y="2251"/>
                    <a:pt x="14445" y="547"/>
                    <a:pt x="11984" y="87"/>
                  </a:cubicBezTo>
                  <a:cubicBezTo>
                    <a:pt x="11674" y="28"/>
                    <a:pt x="11358" y="1"/>
                    <a:pt x="11037" y="1"/>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829;p86">
              <a:extLst>
                <a:ext uri="{FF2B5EF4-FFF2-40B4-BE49-F238E27FC236}">
                  <a16:creationId xmlns:a16="http://schemas.microsoft.com/office/drawing/2014/main" id="{99BC7DDC-655C-4196-81B3-41198EA20335}"/>
                </a:ext>
              </a:extLst>
            </p:cNvPr>
            <p:cNvSpPr/>
            <p:nvPr/>
          </p:nvSpPr>
          <p:spPr>
            <a:xfrm>
              <a:off x="6843250" y="1449925"/>
              <a:ext cx="896700" cy="3091875"/>
            </a:xfrm>
            <a:custGeom>
              <a:avLst/>
              <a:gdLst/>
              <a:ahLst/>
              <a:cxnLst/>
              <a:rect l="l" t="t" r="r" b="b"/>
              <a:pathLst>
                <a:path w="35868" h="123675" extrusionOk="0">
                  <a:moveTo>
                    <a:pt x="9150" y="0"/>
                  </a:moveTo>
                  <a:cubicBezTo>
                    <a:pt x="9101" y="0"/>
                    <a:pt x="9053" y="2"/>
                    <a:pt x="9008" y="6"/>
                  </a:cubicBezTo>
                  <a:cubicBezTo>
                    <a:pt x="7006" y="60"/>
                    <a:pt x="5032" y="520"/>
                    <a:pt x="3192" y="1359"/>
                  </a:cubicBezTo>
                  <a:cubicBezTo>
                    <a:pt x="2976" y="1440"/>
                    <a:pt x="2786" y="1548"/>
                    <a:pt x="2624" y="1683"/>
                  </a:cubicBezTo>
                  <a:cubicBezTo>
                    <a:pt x="2435" y="1927"/>
                    <a:pt x="2273" y="2197"/>
                    <a:pt x="2218" y="2495"/>
                  </a:cubicBezTo>
                  <a:cubicBezTo>
                    <a:pt x="1434" y="4929"/>
                    <a:pt x="217" y="10609"/>
                    <a:pt x="190" y="13071"/>
                  </a:cubicBezTo>
                  <a:cubicBezTo>
                    <a:pt x="190" y="15776"/>
                    <a:pt x="244" y="18481"/>
                    <a:pt x="433" y="21186"/>
                  </a:cubicBezTo>
                  <a:cubicBezTo>
                    <a:pt x="1136" y="32059"/>
                    <a:pt x="4193" y="42446"/>
                    <a:pt x="7953" y="52617"/>
                  </a:cubicBezTo>
                  <a:cubicBezTo>
                    <a:pt x="11036" y="60921"/>
                    <a:pt x="11091" y="69955"/>
                    <a:pt x="7709" y="78205"/>
                  </a:cubicBezTo>
                  <a:cubicBezTo>
                    <a:pt x="6898" y="80180"/>
                    <a:pt x="5897" y="82100"/>
                    <a:pt x="5140" y="84102"/>
                  </a:cubicBezTo>
                  <a:cubicBezTo>
                    <a:pt x="0" y="97572"/>
                    <a:pt x="6032" y="110664"/>
                    <a:pt x="9035" y="123675"/>
                  </a:cubicBezTo>
                  <a:lnTo>
                    <a:pt x="31188" y="123648"/>
                  </a:lnTo>
                  <a:cubicBezTo>
                    <a:pt x="32135" y="117697"/>
                    <a:pt x="34380" y="111476"/>
                    <a:pt x="35002" y="105498"/>
                  </a:cubicBezTo>
                  <a:cubicBezTo>
                    <a:pt x="35867" y="97437"/>
                    <a:pt x="35705" y="89377"/>
                    <a:pt x="32567" y="81505"/>
                  </a:cubicBezTo>
                  <a:cubicBezTo>
                    <a:pt x="31675" y="79314"/>
                    <a:pt x="30620" y="77150"/>
                    <a:pt x="30214" y="74824"/>
                  </a:cubicBezTo>
                  <a:cubicBezTo>
                    <a:pt x="29457" y="70496"/>
                    <a:pt x="30945" y="66141"/>
                    <a:pt x="32432" y="62030"/>
                  </a:cubicBezTo>
                  <a:cubicBezTo>
                    <a:pt x="32622" y="61543"/>
                    <a:pt x="32838" y="61083"/>
                    <a:pt x="33136" y="60677"/>
                  </a:cubicBezTo>
                  <a:cubicBezTo>
                    <a:pt x="33460" y="60245"/>
                    <a:pt x="33893" y="59920"/>
                    <a:pt x="34245" y="59487"/>
                  </a:cubicBezTo>
                  <a:cubicBezTo>
                    <a:pt x="35110" y="58459"/>
                    <a:pt x="35354" y="56999"/>
                    <a:pt x="35164" y="55646"/>
                  </a:cubicBezTo>
                  <a:cubicBezTo>
                    <a:pt x="34921" y="54294"/>
                    <a:pt x="34488" y="52995"/>
                    <a:pt x="33812" y="51805"/>
                  </a:cubicBezTo>
                  <a:cubicBezTo>
                    <a:pt x="32649" y="49479"/>
                    <a:pt x="31296" y="47153"/>
                    <a:pt x="29240" y="45530"/>
                  </a:cubicBezTo>
                  <a:cubicBezTo>
                    <a:pt x="28321" y="44854"/>
                    <a:pt x="27347" y="44259"/>
                    <a:pt x="26319" y="43745"/>
                  </a:cubicBezTo>
                  <a:cubicBezTo>
                    <a:pt x="21504" y="41094"/>
                    <a:pt x="15959" y="38930"/>
                    <a:pt x="13552" y="33601"/>
                  </a:cubicBezTo>
                  <a:cubicBezTo>
                    <a:pt x="12308" y="30788"/>
                    <a:pt x="10468" y="28245"/>
                    <a:pt x="9278" y="25378"/>
                  </a:cubicBezTo>
                  <a:cubicBezTo>
                    <a:pt x="7655" y="21483"/>
                    <a:pt x="7304" y="17507"/>
                    <a:pt x="6465" y="13422"/>
                  </a:cubicBezTo>
                  <a:cubicBezTo>
                    <a:pt x="6113" y="11745"/>
                    <a:pt x="7466" y="6660"/>
                    <a:pt x="7818" y="4902"/>
                  </a:cubicBezTo>
                  <a:cubicBezTo>
                    <a:pt x="7980" y="4036"/>
                    <a:pt x="8277" y="3171"/>
                    <a:pt x="8656" y="2332"/>
                  </a:cubicBezTo>
                  <a:cubicBezTo>
                    <a:pt x="8791" y="2035"/>
                    <a:pt x="9927" y="574"/>
                    <a:pt x="9846" y="385"/>
                  </a:cubicBezTo>
                  <a:cubicBezTo>
                    <a:pt x="9777" y="83"/>
                    <a:pt x="9447" y="0"/>
                    <a:pt x="9150"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830;p86">
              <a:extLst>
                <a:ext uri="{FF2B5EF4-FFF2-40B4-BE49-F238E27FC236}">
                  <a16:creationId xmlns:a16="http://schemas.microsoft.com/office/drawing/2014/main" id="{2A108E17-C4AD-465E-8057-A88BACC687C4}"/>
                </a:ext>
              </a:extLst>
            </p:cNvPr>
            <p:cNvSpPr/>
            <p:nvPr/>
          </p:nvSpPr>
          <p:spPr>
            <a:xfrm>
              <a:off x="6830400" y="3487550"/>
              <a:ext cx="921725" cy="1053575"/>
            </a:xfrm>
            <a:custGeom>
              <a:avLst/>
              <a:gdLst/>
              <a:ahLst/>
              <a:cxnLst/>
              <a:rect l="l" t="t" r="r" b="b"/>
              <a:pathLst>
                <a:path w="36869" h="42143" extrusionOk="0">
                  <a:moveTo>
                    <a:pt x="33487" y="0"/>
                  </a:moveTo>
                  <a:lnTo>
                    <a:pt x="32811" y="433"/>
                  </a:lnTo>
                  <a:cubicBezTo>
                    <a:pt x="29179" y="2995"/>
                    <a:pt x="23337" y="3706"/>
                    <a:pt x="17969" y="3706"/>
                  </a:cubicBezTo>
                  <a:cubicBezTo>
                    <a:pt x="11266" y="3706"/>
                    <a:pt x="5302" y="2597"/>
                    <a:pt x="5302" y="2597"/>
                  </a:cubicBezTo>
                  <a:lnTo>
                    <a:pt x="5302" y="2597"/>
                  </a:lnTo>
                  <a:cubicBezTo>
                    <a:pt x="0" y="16067"/>
                    <a:pt x="6249" y="29159"/>
                    <a:pt x="9305" y="42143"/>
                  </a:cubicBezTo>
                  <a:lnTo>
                    <a:pt x="32135" y="42143"/>
                  </a:lnTo>
                  <a:cubicBezTo>
                    <a:pt x="33081" y="36192"/>
                    <a:pt x="35354" y="29998"/>
                    <a:pt x="36003" y="24020"/>
                  </a:cubicBezTo>
                  <a:cubicBezTo>
                    <a:pt x="36868" y="15932"/>
                    <a:pt x="36733" y="7872"/>
                    <a:pt x="334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831;p86">
              <a:extLst>
                <a:ext uri="{FF2B5EF4-FFF2-40B4-BE49-F238E27FC236}">
                  <a16:creationId xmlns:a16="http://schemas.microsoft.com/office/drawing/2014/main" id="{03847D5B-B37C-46C7-857C-094296C16319}"/>
                </a:ext>
              </a:extLst>
            </p:cNvPr>
            <p:cNvSpPr/>
            <p:nvPr/>
          </p:nvSpPr>
          <p:spPr>
            <a:xfrm>
              <a:off x="6915600" y="2234500"/>
              <a:ext cx="823000" cy="1292875"/>
            </a:xfrm>
            <a:custGeom>
              <a:avLst/>
              <a:gdLst/>
              <a:ahLst/>
              <a:cxnLst/>
              <a:rect l="l" t="t" r="r" b="b"/>
              <a:pathLst>
                <a:path w="32920" h="51715" extrusionOk="0">
                  <a:moveTo>
                    <a:pt x="7412" y="0"/>
                  </a:moveTo>
                  <a:cubicBezTo>
                    <a:pt x="7060" y="785"/>
                    <a:pt x="7196" y="1785"/>
                    <a:pt x="6871" y="2624"/>
                  </a:cubicBezTo>
                  <a:cubicBezTo>
                    <a:pt x="6438" y="3625"/>
                    <a:pt x="5897" y="4544"/>
                    <a:pt x="5221" y="5410"/>
                  </a:cubicBezTo>
                  <a:cubicBezTo>
                    <a:pt x="3869" y="7114"/>
                    <a:pt x="2056" y="8412"/>
                    <a:pt x="1" y="9116"/>
                  </a:cubicBezTo>
                  <a:cubicBezTo>
                    <a:pt x="488" y="12064"/>
                    <a:pt x="1218" y="14958"/>
                    <a:pt x="2246" y="17771"/>
                  </a:cubicBezTo>
                  <a:cubicBezTo>
                    <a:pt x="3003" y="19773"/>
                    <a:pt x="3977" y="21667"/>
                    <a:pt x="4707" y="23668"/>
                  </a:cubicBezTo>
                  <a:cubicBezTo>
                    <a:pt x="7899" y="32378"/>
                    <a:pt x="6222" y="42386"/>
                    <a:pt x="1678" y="50447"/>
                  </a:cubicBezTo>
                  <a:cubicBezTo>
                    <a:pt x="5720" y="51131"/>
                    <a:pt x="10169" y="51714"/>
                    <a:pt x="14542" y="51714"/>
                  </a:cubicBezTo>
                  <a:cubicBezTo>
                    <a:pt x="15699" y="51714"/>
                    <a:pt x="16851" y="51673"/>
                    <a:pt x="17988" y="51583"/>
                  </a:cubicBezTo>
                  <a:cubicBezTo>
                    <a:pt x="22208" y="51258"/>
                    <a:pt x="26211" y="50230"/>
                    <a:pt x="29646" y="48121"/>
                  </a:cubicBezTo>
                  <a:cubicBezTo>
                    <a:pt x="28321" y="44226"/>
                    <a:pt x="28051" y="38545"/>
                    <a:pt x="28483" y="35245"/>
                  </a:cubicBezTo>
                  <a:cubicBezTo>
                    <a:pt x="28727" y="33379"/>
                    <a:pt x="29078" y="31485"/>
                    <a:pt x="30025" y="29862"/>
                  </a:cubicBezTo>
                  <a:cubicBezTo>
                    <a:pt x="30755" y="28645"/>
                    <a:pt x="31783" y="27617"/>
                    <a:pt x="32243" y="26292"/>
                  </a:cubicBezTo>
                  <a:cubicBezTo>
                    <a:pt x="32919" y="24263"/>
                    <a:pt x="32081" y="22072"/>
                    <a:pt x="31188" y="20152"/>
                  </a:cubicBezTo>
                  <a:cubicBezTo>
                    <a:pt x="30187" y="17934"/>
                    <a:pt x="29078" y="15770"/>
                    <a:pt x="27861" y="13660"/>
                  </a:cubicBezTo>
                  <a:cubicBezTo>
                    <a:pt x="27699" y="13335"/>
                    <a:pt x="27483" y="13065"/>
                    <a:pt x="27185" y="12848"/>
                  </a:cubicBezTo>
                  <a:cubicBezTo>
                    <a:pt x="26878" y="12705"/>
                    <a:pt x="26555" y="12639"/>
                    <a:pt x="26228" y="12639"/>
                  </a:cubicBezTo>
                  <a:cubicBezTo>
                    <a:pt x="26124" y="12639"/>
                    <a:pt x="26019" y="12646"/>
                    <a:pt x="25914" y="12659"/>
                  </a:cubicBezTo>
                  <a:cubicBezTo>
                    <a:pt x="25792" y="12663"/>
                    <a:pt x="25670" y="12664"/>
                    <a:pt x="25549" y="12664"/>
                  </a:cubicBezTo>
                  <a:cubicBezTo>
                    <a:pt x="21755" y="12664"/>
                    <a:pt x="18083" y="11043"/>
                    <a:pt x="15121" y="8737"/>
                  </a:cubicBezTo>
                  <a:cubicBezTo>
                    <a:pt x="11983" y="6276"/>
                    <a:pt x="9792" y="3138"/>
                    <a:pt x="74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832;p86">
              <a:extLst>
                <a:ext uri="{FF2B5EF4-FFF2-40B4-BE49-F238E27FC236}">
                  <a16:creationId xmlns:a16="http://schemas.microsoft.com/office/drawing/2014/main" id="{16847E17-8A29-4E11-99FE-41AB279726B6}"/>
                </a:ext>
              </a:extLst>
            </p:cNvPr>
            <p:cNvSpPr/>
            <p:nvPr/>
          </p:nvSpPr>
          <p:spPr>
            <a:xfrm>
              <a:off x="6915600" y="2462375"/>
              <a:ext cx="449725" cy="1065000"/>
            </a:xfrm>
            <a:custGeom>
              <a:avLst/>
              <a:gdLst/>
              <a:ahLst/>
              <a:cxnLst/>
              <a:rect l="l" t="t" r="r" b="b"/>
              <a:pathLst>
                <a:path w="17989" h="42600" extrusionOk="0">
                  <a:moveTo>
                    <a:pt x="1" y="1"/>
                  </a:moveTo>
                  <a:cubicBezTo>
                    <a:pt x="460" y="2949"/>
                    <a:pt x="1218" y="5870"/>
                    <a:pt x="2219" y="8683"/>
                  </a:cubicBezTo>
                  <a:cubicBezTo>
                    <a:pt x="3003" y="10658"/>
                    <a:pt x="3950" y="12552"/>
                    <a:pt x="4680" y="14553"/>
                  </a:cubicBezTo>
                  <a:cubicBezTo>
                    <a:pt x="7899" y="23263"/>
                    <a:pt x="6222" y="33271"/>
                    <a:pt x="1651" y="41332"/>
                  </a:cubicBezTo>
                  <a:cubicBezTo>
                    <a:pt x="5715" y="42016"/>
                    <a:pt x="10151" y="42599"/>
                    <a:pt x="14531" y="42599"/>
                  </a:cubicBezTo>
                  <a:cubicBezTo>
                    <a:pt x="15690" y="42599"/>
                    <a:pt x="16845" y="42558"/>
                    <a:pt x="17988" y="42468"/>
                  </a:cubicBezTo>
                  <a:cubicBezTo>
                    <a:pt x="15608" y="41548"/>
                    <a:pt x="12200" y="39493"/>
                    <a:pt x="11091" y="37220"/>
                  </a:cubicBezTo>
                  <a:cubicBezTo>
                    <a:pt x="10252" y="35543"/>
                    <a:pt x="10279" y="33596"/>
                    <a:pt x="10306" y="31729"/>
                  </a:cubicBezTo>
                  <a:cubicBezTo>
                    <a:pt x="10360" y="28565"/>
                    <a:pt x="9928" y="25589"/>
                    <a:pt x="9738" y="22479"/>
                  </a:cubicBezTo>
                  <a:cubicBezTo>
                    <a:pt x="9711" y="22289"/>
                    <a:pt x="9738" y="22127"/>
                    <a:pt x="9792" y="21965"/>
                  </a:cubicBezTo>
                  <a:cubicBezTo>
                    <a:pt x="9955" y="21721"/>
                    <a:pt x="10225" y="21559"/>
                    <a:pt x="10523" y="21505"/>
                  </a:cubicBezTo>
                  <a:cubicBezTo>
                    <a:pt x="12470" y="20883"/>
                    <a:pt x="14256" y="19828"/>
                    <a:pt x="15770" y="18475"/>
                  </a:cubicBezTo>
                  <a:lnTo>
                    <a:pt x="15770" y="18475"/>
                  </a:lnTo>
                  <a:cubicBezTo>
                    <a:pt x="15685" y="18478"/>
                    <a:pt x="15600" y="18480"/>
                    <a:pt x="15516" y="18480"/>
                  </a:cubicBezTo>
                  <a:cubicBezTo>
                    <a:pt x="13250" y="18480"/>
                    <a:pt x="11026" y="17446"/>
                    <a:pt x="9306" y="15960"/>
                  </a:cubicBezTo>
                  <a:cubicBezTo>
                    <a:pt x="4653" y="11929"/>
                    <a:pt x="2922" y="5248"/>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33;p86">
              <a:extLst>
                <a:ext uri="{FF2B5EF4-FFF2-40B4-BE49-F238E27FC236}">
                  <a16:creationId xmlns:a16="http://schemas.microsoft.com/office/drawing/2014/main" id="{27951FBF-BAE2-4E82-8E4F-0C74BC431755}"/>
                </a:ext>
              </a:extLst>
            </p:cNvPr>
            <p:cNvSpPr/>
            <p:nvPr/>
          </p:nvSpPr>
          <p:spPr>
            <a:xfrm>
              <a:off x="7351775" y="2231100"/>
              <a:ext cx="127150" cy="103500"/>
            </a:xfrm>
            <a:custGeom>
              <a:avLst/>
              <a:gdLst/>
              <a:ahLst/>
              <a:cxnLst/>
              <a:rect l="l" t="t" r="r" b="b"/>
              <a:pathLst>
                <a:path w="5086" h="4140" extrusionOk="0">
                  <a:moveTo>
                    <a:pt x="5086" y="1"/>
                  </a:moveTo>
                  <a:cubicBezTo>
                    <a:pt x="5085" y="1"/>
                    <a:pt x="3084" y="1813"/>
                    <a:pt x="622" y="2300"/>
                  </a:cubicBezTo>
                  <a:lnTo>
                    <a:pt x="0" y="2516"/>
                  </a:lnTo>
                  <a:lnTo>
                    <a:pt x="758" y="4139"/>
                  </a:lnTo>
                  <a:cubicBezTo>
                    <a:pt x="758" y="4139"/>
                    <a:pt x="3246" y="3112"/>
                    <a:pt x="50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34;p86">
              <a:extLst>
                <a:ext uri="{FF2B5EF4-FFF2-40B4-BE49-F238E27FC236}">
                  <a16:creationId xmlns:a16="http://schemas.microsoft.com/office/drawing/2014/main" id="{67249B44-022D-4A10-BDCA-04DEE6C8687F}"/>
                </a:ext>
              </a:extLst>
            </p:cNvPr>
            <p:cNvSpPr/>
            <p:nvPr/>
          </p:nvSpPr>
          <p:spPr>
            <a:xfrm>
              <a:off x="6965650" y="1429950"/>
              <a:ext cx="278625" cy="392075"/>
            </a:xfrm>
            <a:custGeom>
              <a:avLst/>
              <a:gdLst/>
              <a:ahLst/>
              <a:cxnLst/>
              <a:rect l="l" t="t" r="r" b="b"/>
              <a:pathLst>
                <a:path w="11145" h="15683" extrusionOk="0">
                  <a:moveTo>
                    <a:pt x="6435" y="1"/>
                  </a:moveTo>
                  <a:cubicBezTo>
                    <a:pt x="5991" y="1"/>
                    <a:pt x="5548" y="44"/>
                    <a:pt x="5113" y="129"/>
                  </a:cubicBezTo>
                  <a:cubicBezTo>
                    <a:pt x="4031" y="345"/>
                    <a:pt x="3003" y="859"/>
                    <a:pt x="2164" y="1617"/>
                  </a:cubicBezTo>
                  <a:cubicBezTo>
                    <a:pt x="1353" y="2347"/>
                    <a:pt x="731" y="3294"/>
                    <a:pt x="406" y="4349"/>
                  </a:cubicBezTo>
                  <a:cubicBezTo>
                    <a:pt x="108" y="5349"/>
                    <a:pt x="0" y="6431"/>
                    <a:pt x="54" y="7486"/>
                  </a:cubicBezTo>
                  <a:cubicBezTo>
                    <a:pt x="54" y="8514"/>
                    <a:pt x="217" y="9569"/>
                    <a:pt x="514" y="10570"/>
                  </a:cubicBezTo>
                  <a:cubicBezTo>
                    <a:pt x="839" y="11544"/>
                    <a:pt x="1326" y="12490"/>
                    <a:pt x="1948" y="13302"/>
                  </a:cubicBezTo>
                  <a:cubicBezTo>
                    <a:pt x="2543" y="14140"/>
                    <a:pt x="3192" y="14925"/>
                    <a:pt x="3895" y="15682"/>
                  </a:cubicBezTo>
                  <a:cubicBezTo>
                    <a:pt x="3246" y="14898"/>
                    <a:pt x="2651" y="14059"/>
                    <a:pt x="2110" y="13221"/>
                  </a:cubicBezTo>
                  <a:cubicBezTo>
                    <a:pt x="1542" y="12355"/>
                    <a:pt x="1136" y="11435"/>
                    <a:pt x="866" y="10462"/>
                  </a:cubicBezTo>
                  <a:cubicBezTo>
                    <a:pt x="649" y="9488"/>
                    <a:pt x="568" y="8487"/>
                    <a:pt x="622" y="7486"/>
                  </a:cubicBezTo>
                  <a:cubicBezTo>
                    <a:pt x="622" y="6512"/>
                    <a:pt x="785" y="5539"/>
                    <a:pt x="1109" y="4592"/>
                  </a:cubicBezTo>
                  <a:cubicBezTo>
                    <a:pt x="1461" y="3726"/>
                    <a:pt x="2056" y="2942"/>
                    <a:pt x="2786" y="2347"/>
                  </a:cubicBezTo>
                  <a:cubicBezTo>
                    <a:pt x="3517" y="1752"/>
                    <a:pt x="4382" y="1373"/>
                    <a:pt x="5329" y="1265"/>
                  </a:cubicBezTo>
                  <a:cubicBezTo>
                    <a:pt x="5558" y="1230"/>
                    <a:pt x="5791" y="1213"/>
                    <a:pt x="6024" y="1213"/>
                  </a:cubicBezTo>
                  <a:cubicBezTo>
                    <a:pt x="6702" y="1213"/>
                    <a:pt x="7390" y="1355"/>
                    <a:pt x="8034" y="1617"/>
                  </a:cubicBezTo>
                  <a:cubicBezTo>
                    <a:pt x="8413" y="1752"/>
                    <a:pt x="8791" y="1968"/>
                    <a:pt x="9116" y="2266"/>
                  </a:cubicBezTo>
                  <a:cubicBezTo>
                    <a:pt x="9386" y="2509"/>
                    <a:pt x="9576" y="2807"/>
                    <a:pt x="9684" y="3158"/>
                  </a:cubicBezTo>
                  <a:lnTo>
                    <a:pt x="11145" y="2753"/>
                  </a:lnTo>
                  <a:cubicBezTo>
                    <a:pt x="10928" y="2103"/>
                    <a:pt x="10549" y="1562"/>
                    <a:pt x="10035" y="1157"/>
                  </a:cubicBezTo>
                  <a:cubicBezTo>
                    <a:pt x="9549" y="778"/>
                    <a:pt x="9035" y="508"/>
                    <a:pt x="8467" y="318"/>
                  </a:cubicBezTo>
                  <a:cubicBezTo>
                    <a:pt x="7809" y="105"/>
                    <a:pt x="7122" y="1"/>
                    <a:pt x="64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35;p86">
              <a:extLst>
                <a:ext uri="{FF2B5EF4-FFF2-40B4-BE49-F238E27FC236}">
                  <a16:creationId xmlns:a16="http://schemas.microsoft.com/office/drawing/2014/main" id="{1FE4600C-D466-4E3C-B2B9-865988B0E2DF}"/>
                </a:ext>
              </a:extLst>
            </p:cNvPr>
            <p:cNvSpPr/>
            <p:nvPr/>
          </p:nvSpPr>
          <p:spPr>
            <a:xfrm>
              <a:off x="6971725" y="1419550"/>
              <a:ext cx="788500" cy="1261975"/>
            </a:xfrm>
            <a:custGeom>
              <a:avLst/>
              <a:gdLst/>
              <a:ahLst/>
              <a:cxnLst/>
              <a:rect l="l" t="t" r="r" b="b"/>
              <a:pathLst>
                <a:path w="31540" h="50479" extrusionOk="0">
                  <a:moveTo>
                    <a:pt x="15244" y="0"/>
                  </a:moveTo>
                  <a:cubicBezTo>
                    <a:pt x="13212" y="0"/>
                    <a:pt x="11037" y="567"/>
                    <a:pt x="9874" y="2195"/>
                  </a:cubicBezTo>
                  <a:cubicBezTo>
                    <a:pt x="9026" y="1476"/>
                    <a:pt x="7928" y="1141"/>
                    <a:pt x="6806" y="1141"/>
                  </a:cubicBezTo>
                  <a:cubicBezTo>
                    <a:pt x="5565" y="1141"/>
                    <a:pt x="4295" y="1550"/>
                    <a:pt x="3301" y="2303"/>
                  </a:cubicBezTo>
                  <a:cubicBezTo>
                    <a:pt x="1407" y="3737"/>
                    <a:pt x="434" y="6117"/>
                    <a:pt x="217" y="8470"/>
                  </a:cubicBezTo>
                  <a:cubicBezTo>
                    <a:pt x="1" y="10824"/>
                    <a:pt x="488" y="13177"/>
                    <a:pt x="1029" y="15476"/>
                  </a:cubicBezTo>
                  <a:cubicBezTo>
                    <a:pt x="1570" y="17802"/>
                    <a:pt x="2192" y="20101"/>
                    <a:pt x="2273" y="22455"/>
                  </a:cubicBezTo>
                  <a:cubicBezTo>
                    <a:pt x="2354" y="24213"/>
                    <a:pt x="2138" y="25998"/>
                    <a:pt x="2408" y="27729"/>
                  </a:cubicBezTo>
                  <a:cubicBezTo>
                    <a:pt x="2652" y="29163"/>
                    <a:pt x="3111" y="30542"/>
                    <a:pt x="3733" y="31841"/>
                  </a:cubicBezTo>
                  <a:cubicBezTo>
                    <a:pt x="4951" y="34600"/>
                    <a:pt x="6330" y="37332"/>
                    <a:pt x="8278" y="39658"/>
                  </a:cubicBezTo>
                  <a:cubicBezTo>
                    <a:pt x="10225" y="41957"/>
                    <a:pt x="12714" y="43878"/>
                    <a:pt x="15635" y="44716"/>
                  </a:cubicBezTo>
                  <a:cubicBezTo>
                    <a:pt x="15870" y="44819"/>
                    <a:pt x="16128" y="44866"/>
                    <a:pt x="16389" y="44866"/>
                  </a:cubicBezTo>
                  <a:cubicBezTo>
                    <a:pt x="16609" y="44866"/>
                    <a:pt x="16831" y="44832"/>
                    <a:pt x="17042" y="44770"/>
                  </a:cubicBezTo>
                  <a:cubicBezTo>
                    <a:pt x="17961" y="44392"/>
                    <a:pt x="17988" y="43039"/>
                    <a:pt x="17583" y="42146"/>
                  </a:cubicBezTo>
                  <a:cubicBezTo>
                    <a:pt x="17177" y="41227"/>
                    <a:pt x="16420" y="40469"/>
                    <a:pt x="16230" y="39496"/>
                  </a:cubicBezTo>
                  <a:cubicBezTo>
                    <a:pt x="16014" y="38278"/>
                    <a:pt x="16609" y="37034"/>
                    <a:pt x="16338" y="35844"/>
                  </a:cubicBezTo>
                  <a:cubicBezTo>
                    <a:pt x="15797" y="33437"/>
                    <a:pt x="12335" y="33193"/>
                    <a:pt x="10820" y="31246"/>
                  </a:cubicBezTo>
                  <a:cubicBezTo>
                    <a:pt x="9387" y="29433"/>
                    <a:pt x="10144" y="26728"/>
                    <a:pt x="11497" y="24889"/>
                  </a:cubicBezTo>
                  <a:cubicBezTo>
                    <a:pt x="12795" y="23104"/>
                    <a:pt x="14634" y="21481"/>
                    <a:pt x="15851" y="19615"/>
                  </a:cubicBezTo>
                  <a:cubicBezTo>
                    <a:pt x="16852" y="18073"/>
                    <a:pt x="17393" y="16342"/>
                    <a:pt x="16852" y="14259"/>
                  </a:cubicBezTo>
                  <a:cubicBezTo>
                    <a:pt x="17826" y="14259"/>
                    <a:pt x="18719" y="14881"/>
                    <a:pt x="19476" y="15530"/>
                  </a:cubicBezTo>
                  <a:cubicBezTo>
                    <a:pt x="21072" y="16910"/>
                    <a:pt x="22587" y="18587"/>
                    <a:pt x="23128" y="20669"/>
                  </a:cubicBezTo>
                  <a:cubicBezTo>
                    <a:pt x="23750" y="22996"/>
                    <a:pt x="23398" y="25728"/>
                    <a:pt x="23182" y="28135"/>
                  </a:cubicBezTo>
                  <a:cubicBezTo>
                    <a:pt x="22776" y="32706"/>
                    <a:pt x="21938" y="37196"/>
                    <a:pt x="21099" y="41714"/>
                  </a:cubicBezTo>
                  <a:cubicBezTo>
                    <a:pt x="20720" y="43688"/>
                    <a:pt x="20396" y="45933"/>
                    <a:pt x="21667" y="47475"/>
                  </a:cubicBezTo>
                  <a:cubicBezTo>
                    <a:pt x="22100" y="47881"/>
                    <a:pt x="22560" y="48233"/>
                    <a:pt x="23074" y="48530"/>
                  </a:cubicBezTo>
                  <a:cubicBezTo>
                    <a:pt x="24673" y="49596"/>
                    <a:pt x="26508" y="50478"/>
                    <a:pt x="28424" y="50478"/>
                  </a:cubicBezTo>
                  <a:cubicBezTo>
                    <a:pt x="28453" y="50478"/>
                    <a:pt x="28482" y="50478"/>
                    <a:pt x="28510" y="50478"/>
                  </a:cubicBezTo>
                  <a:cubicBezTo>
                    <a:pt x="28754" y="50478"/>
                    <a:pt x="28970" y="50451"/>
                    <a:pt x="29187" y="50342"/>
                  </a:cubicBezTo>
                  <a:cubicBezTo>
                    <a:pt x="29403" y="50234"/>
                    <a:pt x="29565" y="50072"/>
                    <a:pt x="29701" y="49856"/>
                  </a:cubicBezTo>
                  <a:cubicBezTo>
                    <a:pt x="30972" y="47989"/>
                    <a:pt x="30512" y="45419"/>
                    <a:pt x="29511" y="43391"/>
                  </a:cubicBezTo>
                  <a:cubicBezTo>
                    <a:pt x="28538" y="41362"/>
                    <a:pt x="27050" y="39550"/>
                    <a:pt x="26374" y="37386"/>
                  </a:cubicBezTo>
                  <a:cubicBezTo>
                    <a:pt x="25806" y="35628"/>
                    <a:pt x="25806" y="33734"/>
                    <a:pt x="26347" y="31949"/>
                  </a:cubicBezTo>
                  <a:cubicBezTo>
                    <a:pt x="27185" y="29217"/>
                    <a:pt x="29268" y="26999"/>
                    <a:pt x="30296" y="24321"/>
                  </a:cubicBezTo>
                  <a:cubicBezTo>
                    <a:pt x="31297" y="21697"/>
                    <a:pt x="31540" y="18019"/>
                    <a:pt x="31053" y="15260"/>
                  </a:cubicBezTo>
                  <a:cubicBezTo>
                    <a:pt x="30512" y="11987"/>
                    <a:pt x="29187" y="8876"/>
                    <a:pt x="27185" y="6225"/>
                  </a:cubicBezTo>
                  <a:cubicBezTo>
                    <a:pt x="24399" y="2628"/>
                    <a:pt x="20071" y="139"/>
                    <a:pt x="15527" y="4"/>
                  </a:cubicBezTo>
                  <a:cubicBezTo>
                    <a:pt x="15433" y="1"/>
                    <a:pt x="15339" y="0"/>
                    <a:pt x="152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836;p86">
              <a:extLst>
                <a:ext uri="{FF2B5EF4-FFF2-40B4-BE49-F238E27FC236}">
                  <a16:creationId xmlns:a16="http://schemas.microsoft.com/office/drawing/2014/main" id="{5D7F2C24-F19C-4CF6-908C-5C46FAC3A0E8}"/>
                </a:ext>
              </a:extLst>
            </p:cNvPr>
            <p:cNvSpPr/>
            <p:nvPr/>
          </p:nvSpPr>
          <p:spPr>
            <a:xfrm>
              <a:off x="7060325" y="3664050"/>
              <a:ext cx="161625" cy="196125"/>
            </a:xfrm>
            <a:custGeom>
              <a:avLst/>
              <a:gdLst/>
              <a:ahLst/>
              <a:cxnLst/>
              <a:rect l="l" t="t" r="r" b="b"/>
              <a:pathLst>
                <a:path w="6465" h="7845" extrusionOk="0">
                  <a:moveTo>
                    <a:pt x="5329" y="0"/>
                  </a:moveTo>
                  <a:cubicBezTo>
                    <a:pt x="5329" y="0"/>
                    <a:pt x="3679" y="3895"/>
                    <a:pt x="0" y="6357"/>
                  </a:cubicBezTo>
                  <a:lnTo>
                    <a:pt x="785" y="7844"/>
                  </a:lnTo>
                  <a:cubicBezTo>
                    <a:pt x="3408" y="6059"/>
                    <a:pt x="5410" y="3462"/>
                    <a:pt x="6465" y="460"/>
                  </a:cubicBezTo>
                  <a:lnTo>
                    <a:pt x="5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837;p86">
              <a:extLst>
                <a:ext uri="{FF2B5EF4-FFF2-40B4-BE49-F238E27FC236}">
                  <a16:creationId xmlns:a16="http://schemas.microsoft.com/office/drawing/2014/main" id="{97BA3E89-0452-4A6D-B9DD-DF2DA7C575EC}"/>
                </a:ext>
              </a:extLst>
            </p:cNvPr>
            <p:cNvSpPr/>
            <p:nvPr/>
          </p:nvSpPr>
          <p:spPr>
            <a:xfrm>
              <a:off x="7595900" y="3649850"/>
              <a:ext cx="132550" cy="195450"/>
            </a:xfrm>
            <a:custGeom>
              <a:avLst/>
              <a:gdLst/>
              <a:ahLst/>
              <a:cxnLst/>
              <a:rect l="l" t="t" r="r" b="b"/>
              <a:pathLst>
                <a:path w="5302" h="7818" extrusionOk="0">
                  <a:moveTo>
                    <a:pt x="1082" y="0"/>
                  </a:moveTo>
                  <a:lnTo>
                    <a:pt x="0" y="839"/>
                  </a:lnTo>
                  <a:cubicBezTo>
                    <a:pt x="0" y="839"/>
                    <a:pt x="1407" y="5166"/>
                    <a:pt x="5302" y="7817"/>
                  </a:cubicBezTo>
                  <a:lnTo>
                    <a:pt x="5220" y="6140"/>
                  </a:lnTo>
                  <a:cubicBezTo>
                    <a:pt x="5220" y="6140"/>
                    <a:pt x="1812" y="4057"/>
                    <a:pt x="1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838;p86">
              <a:extLst>
                <a:ext uri="{FF2B5EF4-FFF2-40B4-BE49-F238E27FC236}">
                  <a16:creationId xmlns:a16="http://schemas.microsoft.com/office/drawing/2014/main" id="{5B743040-5327-4185-8564-9952A725FB2C}"/>
                </a:ext>
              </a:extLst>
            </p:cNvPr>
            <p:cNvSpPr/>
            <p:nvPr/>
          </p:nvSpPr>
          <p:spPr>
            <a:xfrm>
              <a:off x="7387600" y="3595075"/>
              <a:ext cx="27075" cy="35850"/>
            </a:xfrm>
            <a:custGeom>
              <a:avLst/>
              <a:gdLst/>
              <a:ahLst/>
              <a:cxnLst/>
              <a:rect l="l" t="t" r="r" b="b"/>
              <a:pathLst>
                <a:path w="1083" h="1434" extrusionOk="0">
                  <a:moveTo>
                    <a:pt x="542" y="0"/>
                  </a:moveTo>
                  <a:cubicBezTo>
                    <a:pt x="244" y="0"/>
                    <a:pt x="1" y="325"/>
                    <a:pt x="1" y="703"/>
                  </a:cubicBezTo>
                  <a:cubicBezTo>
                    <a:pt x="1" y="1082"/>
                    <a:pt x="244" y="1434"/>
                    <a:pt x="542" y="1434"/>
                  </a:cubicBezTo>
                  <a:cubicBezTo>
                    <a:pt x="839" y="1434"/>
                    <a:pt x="1083" y="1109"/>
                    <a:pt x="1083" y="703"/>
                  </a:cubicBezTo>
                  <a:cubicBezTo>
                    <a:pt x="1083" y="325"/>
                    <a:pt x="839"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839;p86">
              <a:extLst>
                <a:ext uri="{FF2B5EF4-FFF2-40B4-BE49-F238E27FC236}">
                  <a16:creationId xmlns:a16="http://schemas.microsoft.com/office/drawing/2014/main" id="{07C76E1A-6CB8-44AA-A25F-77D02160B0B2}"/>
                </a:ext>
              </a:extLst>
            </p:cNvPr>
            <p:cNvSpPr/>
            <p:nvPr/>
          </p:nvSpPr>
          <p:spPr>
            <a:xfrm>
              <a:off x="7355150" y="3887875"/>
              <a:ext cx="66975" cy="655300"/>
            </a:xfrm>
            <a:custGeom>
              <a:avLst/>
              <a:gdLst/>
              <a:ahLst/>
              <a:cxnLst/>
              <a:rect l="l" t="t" r="r" b="b"/>
              <a:pathLst>
                <a:path w="2679" h="26212" extrusionOk="0">
                  <a:moveTo>
                    <a:pt x="2192" y="0"/>
                  </a:moveTo>
                  <a:cubicBezTo>
                    <a:pt x="2192" y="4355"/>
                    <a:pt x="1975" y="8710"/>
                    <a:pt x="1542" y="13038"/>
                  </a:cubicBezTo>
                  <a:cubicBezTo>
                    <a:pt x="1137" y="17366"/>
                    <a:pt x="569" y="21694"/>
                    <a:pt x="1" y="26049"/>
                  </a:cubicBezTo>
                  <a:lnTo>
                    <a:pt x="2192" y="26211"/>
                  </a:lnTo>
                  <a:cubicBezTo>
                    <a:pt x="2381" y="21856"/>
                    <a:pt x="2597" y="17474"/>
                    <a:pt x="2651" y="13092"/>
                  </a:cubicBezTo>
                  <a:cubicBezTo>
                    <a:pt x="2678" y="8737"/>
                    <a:pt x="2570" y="4328"/>
                    <a:pt x="21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840;p86">
              <a:extLst>
                <a:ext uri="{FF2B5EF4-FFF2-40B4-BE49-F238E27FC236}">
                  <a16:creationId xmlns:a16="http://schemas.microsoft.com/office/drawing/2014/main" id="{5474D313-32E8-4977-AC39-37A9DD02E852}"/>
                </a:ext>
              </a:extLst>
            </p:cNvPr>
            <p:cNvSpPr/>
            <p:nvPr/>
          </p:nvSpPr>
          <p:spPr>
            <a:xfrm>
              <a:off x="6985250" y="3622800"/>
              <a:ext cx="5450" cy="27075"/>
            </a:xfrm>
            <a:custGeom>
              <a:avLst/>
              <a:gdLst/>
              <a:ahLst/>
              <a:cxnLst/>
              <a:rect l="l" t="t" r="r" b="b"/>
              <a:pathLst>
                <a:path w="218" h="1083" fill="none" extrusionOk="0">
                  <a:moveTo>
                    <a:pt x="217" y="0"/>
                  </a:moveTo>
                  <a:cubicBezTo>
                    <a:pt x="136" y="352"/>
                    <a:pt x="55" y="703"/>
                    <a:pt x="1" y="1082"/>
                  </a:cubicBezTo>
                </a:path>
              </a:pathLst>
            </a:custGeom>
            <a:solidFill>
              <a:schemeClr val="accent3"/>
            </a:solidFill>
            <a:ln w="108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841;p86">
              <a:extLst>
                <a:ext uri="{FF2B5EF4-FFF2-40B4-BE49-F238E27FC236}">
                  <a16:creationId xmlns:a16="http://schemas.microsoft.com/office/drawing/2014/main" id="{1C37FDFF-FF3D-4074-9AE1-3C2A405E5FF1}"/>
                </a:ext>
              </a:extLst>
            </p:cNvPr>
            <p:cNvSpPr/>
            <p:nvPr/>
          </p:nvSpPr>
          <p:spPr>
            <a:xfrm>
              <a:off x="6957525" y="3706650"/>
              <a:ext cx="106200" cy="772950"/>
            </a:xfrm>
            <a:custGeom>
              <a:avLst/>
              <a:gdLst/>
              <a:ahLst/>
              <a:cxnLst/>
              <a:rect l="l" t="t" r="r" b="b"/>
              <a:pathLst>
                <a:path w="4248" h="30918" fill="none" extrusionOk="0">
                  <a:moveTo>
                    <a:pt x="704" y="0"/>
                  </a:moveTo>
                  <a:cubicBezTo>
                    <a:pt x="1" y="4950"/>
                    <a:pt x="325" y="10062"/>
                    <a:pt x="1056" y="15012"/>
                  </a:cubicBezTo>
                  <a:cubicBezTo>
                    <a:pt x="1840" y="20368"/>
                    <a:pt x="3138" y="25616"/>
                    <a:pt x="4247" y="30917"/>
                  </a:cubicBezTo>
                </a:path>
              </a:pathLst>
            </a:custGeom>
            <a:solidFill>
              <a:schemeClr val="accent3"/>
            </a:solidFill>
            <a:ln w="108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842;p86">
              <a:extLst>
                <a:ext uri="{FF2B5EF4-FFF2-40B4-BE49-F238E27FC236}">
                  <a16:creationId xmlns:a16="http://schemas.microsoft.com/office/drawing/2014/main" id="{6997A17D-7039-4F35-B687-F57C2F9BF414}"/>
                </a:ext>
              </a:extLst>
            </p:cNvPr>
            <p:cNvSpPr/>
            <p:nvPr/>
          </p:nvSpPr>
          <p:spPr>
            <a:xfrm>
              <a:off x="6972400" y="1628600"/>
              <a:ext cx="447025" cy="912600"/>
            </a:xfrm>
            <a:custGeom>
              <a:avLst/>
              <a:gdLst/>
              <a:ahLst/>
              <a:cxnLst/>
              <a:rect l="l" t="t" r="r" b="b"/>
              <a:pathLst>
                <a:path w="17881" h="36504" extrusionOk="0">
                  <a:moveTo>
                    <a:pt x="217" y="0"/>
                  </a:moveTo>
                  <a:lnTo>
                    <a:pt x="217" y="108"/>
                  </a:lnTo>
                  <a:cubicBezTo>
                    <a:pt x="1" y="2489"/>
                    <a:pt x="461" y="4815"/>
                    <a:pt x="1029" y="7141"/>
                  </a:cubicBezTo>
                  <a:cubicBezTo>
                    <a:pt x="1570" y="9440"/>
                    <a:pt x="2192" y="11739"/>
                    <a:pt x="2273" y="14093"/>
                  </a:cubicBezTo>
                  <a:cubicBezTo>
                    <a:pt x="2354" y="15878"/>
                    <a:pt x="2111" y="17636"/>
                    <a:pt x="2381" y="19394"/>
                  </a:cubicBezTo>
                  <a:cubicBezTo>
                    <a:pt x="2652" y="20801"/>
                    <a:pt x="3111" y="22180"/>
                    <a:pt x="3734" y="23479"/>
                  </a:cubicBezTo>
                  <a:cubicBezTo>
                    <a:pt x="4924" y="26265"/>
                    <a:pt x="6330" y="28970"/>
                    <a:pt x="8278" y="31296"/>
                  </a:cubicBezTo>
                  <a:cubicBezTo>
                    <a:pt x="10198" y="33622"/>
                    <a:pt x="12714" y="35516"/>
                    <a:pt x="15608" y="36354"/>
                  </a:cubicBezTo>
                  <a:cubicBezTo>
                    <a:pt x="15857" y="36457"/>
                    <a:pt x="16114" y="36504"/>
                    <a:pt x="16375" y="36504"/>
                  </a:cubicBezTo>
                  <a:cubicBezTo>
                    <a:pt x="16596" y="36504"/>
                    <a:pt x="16819" y="36470"/>
                    <a:pt x="17042" y="36408"/>
                  </a:cubicBezTo>
                  <a:cubicBezTo>
                    <a:pt x="17664" y="36138"/>
                    <a:pt x="17880" y="35434"/>
                    <a:pt x="17826" y="34731"/>
                  </a:cubicBezTo>
                  <a:lnTo>
                    <a:pt x="17826" y="34731"/>
                  </a:lnTo>
                  <a:cubicBezTo>
                    <a:pt x="17516" y="34773"/>
                    <a:pt x="17206" y="34793"/>
                    <a:pt x="16896" y="34793"/>
                  </a:cubicBezTo>
                  <a:cubicBezTo>
                    <a:pt x="14605" y="34793"/>
                    <a:pt x="12327" y="33702"/>
                    <a:pt x="10469" y="32297"/>
                  </a:cubicBezTo>
                  <a:cubicBezTo>
                    <a:pt x="7520" y="30079"/>
                    <a:pt x="5384" y="26995"/>
                    <a:pt x="4329" y="23452"/>
                  </a:cubicBezTo>
                  <a:cubicBezTo>
                    <a:pt x="3193" y="19421"/>
                    <a:pt x="3788" y="15148"/>
                    <a:pt x="3436" y="10955"/>
                  </a:cubicBezTo>
                  <a:cubicBezTo>
                    <a:pt x="3057" y="7141"/>
                    <a:pt x="1975" y="3408"/>
                    <a:pt x="2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843;p86">
              <a:extLst>
                <a:ext uri="{FF2B5EF4-FFF2-40B4-BE49-F238E27FC236}">
                  <a16:creationId xmlns:a16="http://schemas.microsoft.com/office/drawing/2014/main" id="{934D4C16-3F08-4CD1-8753-E441FAAE5C2C}"/>
                </a:ext>
              </a:extLst>
            </p:cNvPr>
            <p:cNvSpPr/>
            <p:nvPr/>
          </p:nvSpPr>
          <p:spPr>
            <a:xfrm>
              <a:off x="6986600" y="3446975"/>
              <a:ext cx="653950" cy="94700"/>
            </a:xfrm>
            <a:custGeom>
              <a:avLst/>
              <a:gdLst/>
              <a:ahLst/>
              <a:cxnLst/>
              <a:rect l="l" t="t" r="r" b="b"/>
              <a:pathLst>
                <a:path w="26158" h="3788" extrusionOk="0">
                  <a:moveTo>
                    <a:pt x="26157" y="0"/>
                  </a:moveTo>
                  <a:lnTo>
                    <a:pt x="26157" y="0"/>
                  </a:lnTo>
                  <a:cubicBezTo>
                    <a:pt x="22884" y="1867"/>
                    <a:pt x="19097" y="2759"/>
                    <a:pt x="15148" y="3084"/>
                  </a:cubicBezTo>
                  <a:cubicBezTo>
                    <a:pt x="13981" y="3180"/>
                    <a:pt x="12801" y="3223"/>
                    <a:pt x="11617" y="3223"/>
                  </a:cubicBezTo>
                  <a:cubicBezTo>
                    <a:pt x="7776" y="3223"/>
                    <a:pt x="3889" y="2770"/>
                    <a:pt x="271" y="2191"/>
                  </a:cubicBezTo>
                  <a:lnTo>
                    <a:pt x="1" y="2813"/>
                  </a:lnTo>
                  <a:cubicBezTo>
                    <a:pt x="1" y="2813"/>
                    <a:pt x="4841" y="3788"/>
                    <a:pt x="10693" y="3788"/>
                  </a:cubicBezTo>
                  <a:cubicBezTo>
                    <a:pt x="15959" y="3788"/>
                    <a:pt x="22044" y="2999"/>
                    <a:pt x="261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844;p86">
              <a:extLst>
                <a:ext uri="{FF2B5EF4-FFF2-40B4-BE49-F238E27FC236}">
                  <a16:creationId xmlns:a16="http://schemas.microsoft.com/office/drawing/2014/main" id="{CCF3631E-4E4A-441C-BAFA-596E832BEBE1}"/>
                </a:ext>
              </a:extLst>
            </p:cNvPr>
            <p:cNvSpPr/>
            <p:nvPr/>
          </p:nvSpPr>
          <p:spPr>
            <a:xfrm>
              <a:off x="7391675" y="1765600"/>
              <a:ext cx="200175" cy="507450"/>
            </a:xfrm>
            <a:custGeom>
              <a:avLst/>
              <a:gdLst/>
              <a:ahLst/>
              <a:cxnLst/>
              <a:rect l="l" t="t" r="r" b="b"/>
              <a:pathLst>
                <a:path w="8007" h="20298" extrusionOk="0">
                  <a:moveTo>
                    <a:pt x="1528" y="1"/>
                  </a:moveTo>
                  <a:cubicBezTo>
                    <a:pt x="1010" y="1"/>
                    <a:pt x="492" y="95"/>
                    <a:pt x="0" y="282"/>
                  </a:cubicBezTo>
                  <a:lnTo>
                    <a:pt x="54" y="417"/>
                  </a:lnTo>
                  <a:cubicBezTo>
                    <a:pt x="1055" y="417"/>
                    <a:pt x="1921" y="1039"/>
                    <a:pt x="2678" y="1688"/>
                  </a:cubicBezTo>
                  <a:cubicBezTo>
                    <a:pt x="4274" y="3041"/>
                    <a:pt x="5789" y="4745"/>
                    <a:pt x="6330" y="6827"/>
                  </a:cubicBezTo>
                  <a:cubicBezTo>
                    <a:pt x="6952" y="9181"/>
                    <a:pt x="6627" y="11886"/>
                    <a:pt x="6411" y="14293"/>
                  </a:cubicBezTo>
                  <a:cubicBezTo>
                    <a:pt x="6221" y="16295"/>
                    <a:pt x="5951" y="18269"/>
                    <a:pt x="5653" y="20244"/>
                  </a:cubicBezTo>
                  <a:lnTo>
                    <a:pt x="5653" y="20298"/>
                  </a:lnTo>
                  <a:cubicBezTo>
                    <a:pt x="5951" y="19757"/>
                    <a:pt x="6871" y="14347"/>
                    <a:pt x="7006" y="13752"/>
                  </a:cubicBezTo>
                  <a:cubicBezTo>
                    <a:pt x="8007" y="9424"/>
                    <a:pt x="7141" y="4691"/>
                    <a:pt x="5410" y="2229"/>
                  </a:cubicBezTo>
                  <a:cubicBezTo>
                    <a:pt x="4842" y="1391"/>
                    <a:pt x="4058" y="714"/>
                    <a:pt x="3111" y="309"/>
                  </a:cubicBezTo>
                  <a:cubicBezTo>
                    <a:pt x="2602" y="102"/>
                    <a:pt x="2065" y="1"/>
                    <a:pt x="15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845;p86">
              <a:extLst>
                <a:ext uri="{FF2B5EF4-FFF2-40B4-BE49-F238E27FC236}">
                  <a16:creationId xmlns:a16="http://schemas.microsoft.com/office/drawing/2014/main" id="{39D49EB9-A019-448A-BD50-DF8C7A4A78B0}"/>
                </a:ext>
              </a:extLst>
            </p:cNvPr>
            <p:cNvSpPr/>
            <p:nvPr/>
          </p:nvSpPr>
          <p:spPr>
            <a:xfrm>
              <a:off x="7638500" y="2463050"/>
              <a:ext cx="71700" cy="186100"/>
            </a:xfrm>
            <a:custGeom>
              <a:avLst/>
              <a:gdLst/>
              <a:ahLst/>
              <a:cxnLst/>
              <a:rect l="l" t="t" r="r" b="b"/>
              <a:pathLst>
                <a:path w="2868" h="7444" extrusionOk="0">
                  <a:moveTo>
                    <a:pt x="217" y="1"/>
                  </a:moveTo>
                  <a:cubicBezTo>
                    <a:pt x="839" y="1732"/>
                    <a:pt x="1190" y="3571"/>
                    <a:pt x="514" y="5356"/>
                  </a:cubicBezTo>
                  <a:cubicBezTo>
                    <a:pt x="298" y="5897"/>
                    <a:pt x="0" y="6574"/>
                    <a:pt x="379" y="7061"/>
                  </a:cubicBezTo>
                  <a:cubicBezTo>
                    <a:pt x="568" y="7250"/>
                    <a:pt x="839" y="7385"/>
                    <a:pt x="1109" y="7412"/>
                  </a:cubicBezTo>
                  <a:cubicBezTo>
                    <a:pt x="1208" y="7433"/>
                    <a:pt x="1307" y="7444"/>
                    <a:pt x="1405" y="7444"/>
                  </a:cubicBezTo>
                  <a:cubicBezTo>
                    <a:pt x="1680" y="7444"/>
                    <a:pt x="1944" y="7363"/>
                    <a:pt x="2164" y="7223"/>
                  </a:cubicBezTo>
                  <a:cubicBezTo>
                    <a:pt x="2597" y="6898"/>
                    <a:pt x="2705" y="6330"/>
                    <a:pt x="2759" y="5816"/>
                  </a:cubicBezTo>
                  <a:cubicBezTo>
                    <a:pt x="2867" y="4761"/>
                    <a:pt x="2678" y="3679"/>
                    <a:pt x="2245" y="2733"/>
                  </a:cubicBezTo>
                  <a:cubicBezTo>
                    <a:pt x="2191" y="2652"/>
                    <a:pt x="2164" y="2597"/>
                    <a:pt x="2137" y="2516"/>
                  </a:cubicBezTo>
                  <a:cubicBezTo>
                    <a:pt x="1650" y="1570"/>
                    <a:pt x="1001" y="704"/>
                    <a:pt x="2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46;p86">
              <a:extLst>
                <a:ext uri="{FF2B5EF4-FFF2-40B4-BE49-F238E27FC236}">
                  <a16:creationId xmlns:a16="http://schemas.microsoft.com/office/drawing/2014/main" id="{257136BD-9B06-40B8-8452-B8BF0CA2AFC0}"/>
                </a:ext>
              </a:extLst>
            </p:cNvPr>
            <p:cNvSpPr/>
            <p:nvPr/>
          </p:nvSpPr>
          <p:spPr>
            <a:xfrm>
              <a:off x="7155675" y="1821325"/>
              <a:ext cx="139325" cy="194775"/>
            </a:xfrm>
            <a:custGeom>
              <a:avLst/>
              <a:gdLst/>
              <a:ahLst/>
              <a:cxnLst/>
              <a:rect l="l" t="t" r="r" b="b"/>
              <a:pathLst>
                <a:path w="5573" h="7791" extrusionOk="0">
                  <a:moveTo>
                    <a:pt x="5572" y="0"/>
                  </a:moveTo>
                  <a:lnTo>
                    <a:pt x="5572" y="0"/>
                  </a:lnTo>
                  <a:cubicBezTo>
                    <a:pt x="4842" y="1434"/>
                    <a:pt x="4139" y="2759"/>
                    <a:pt x="2948" y="3868"/>
                  </a:cubicBezTo>
                  <a:cubicBezTo>
                    <a:pt x="2326" y="4436"/>
                    <a:pt x="1623" y="4923"/>
                    <a:pt x="1055" y="5572"/>
                  </a:cubicBezTo>
                  <a:cubicBezTo>
                    <a:pt x="460" y="6140"/>
                    <a:pt x="81" y="6952"/>
                    <a:pt x="0" y="7790"/>
                  </a:cubicBezTo>
                  <a:cubicBezTo>
                    <a:pt x="703" y="6600"/>
                    <a:pt x="1948" y="5870"/>
                    <a:pt x="2975" y="4950"/>
                  </a:cubicBezTo>
                  <a:cubicBezTo>
                    <a:pt x="3273" y="4707"/>
                    <a:pt x="3571" y="4436"/>
                    <a:pt x="3841" y="4139"/>
                  </a:cubicBezTo>
                  <a:cubicBezTo>
                    <a:pt x="4084" y="3868"/>
                    <a:pt x="4301" y="3571"/>
                    <a:pt x="4517" y="3273"/>
                  </a:cubicBezTo>
                  <a:cubicBezTo>
                    <a:pt x="5166" y="2299"/>
                    <a:pt x="5518" y="1190"/>
                    <a:pt x="5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847;p86">
              <a:extLst>
                <a:ext uri="{FF2B5EF4-FFF2-40B4-BE49-F238E27FC236}">
                  <a16:creationId xmlns:a16="http://schemas.microsoft.com/office/drawing/2014/main" id="{BAB40546-EB5B-440F-A417-B004263AEA08}"/>
                </a:ext>
              </a:extLst>
            </p:cNvPr>
            <p:cNvSpPr/>
            <p:nvPr/>
          </p:nvSpPr>
          <p:spPr>
            <a:xfrm>
              <a:off x="7441025" y="2667275"/>
              <a:ext cx="490300" cy="604050"/>
            </a:xfrm>
            <a:custGeom>
              <a:avLst/>
              <a:gdLst/>
              <a:ahLst/>
              <a:cxnLst/>
              <a:rect l="l" t="t" r="r" b="b"/>
              <a:pathLst>
                <a:path w="19612" h="24162" extrusionOk="0">
                  <a:moveTo>
                    <a:pt x="2381" y="1"/>
                  </a:moveTo>
                  <a:lnTo>
                    <a:pt x="1" y="3625"/>
                  </a:lnTo>
                  <a:cubicBezTo>
                    <a:pt x="2273" y="6411"/>
                    <a:pt x="3166" y="9468"/>
                    <a:pt x="5221" y="12416"/>
                  </a:cubicBezTo>
                  <a:cubicBezTo>
                    <a:pt x="7277" y="15365"/>
                    <a:pt x="10902" y="21721"/>
                    <a:pt x="14093" y="23398"/>
                  </a:cubicBezTo>
                  <a:cubicBezTo>
                    <a:pt x="14908" y="23822"/>
                    <a:pt x="15861" y="24162"/>
                    <a:pt x="16759" y="24162"/>
                  </a:cubicBezTo>
                  <a:cubicBezTo>
                    <a:pt x="17292" y="24162"/>
                    <a:pt x="17805" y="24042"/>
                    <a:pt x="18259" y="23750"/>
                  </a:cubicBezTo>
                  <a:cubicBezTo>
                    <a:pt x="19124" y="23182"/>
                    <a:pt x="19503" y="22073"/>
                    <a:pt x="19557" y="21045"/>
                  </a:cubicBezTo>
                  <a:cubicBezTo>
                    <a:pt x="19611" y="20152"/>
                    <a:pt x="19422" y="19287"/>
                    <a:pt x="19016" y="18502"/>
                  </a:cubicBezTo>
                  <a:cubicBezTo>
                    <a:pt x="18394" y="17393"/>
                    <a:pt x="17312" y="16636"/>
                    <a:pt x="16284" y="15851"/>
                  </a:cubicBezTo>
                  <a:cubicBezTo>
                    <a:pt x="11497" y="12362"/>
                    <a:pt x="6006" y="4653"/>
                    <a:pt x="2381" y="1"/>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848;p86">
              <a:extLst>
                <a:ext uri="{FF2B5EF4-FFF2-40B4-BE49-F238E27FC236}">
                  <a16:creationId xmlns:a16="http://schemas.microsoft.com/office/drawing/2014/main" id="{39DB9C42-86E2-4DD6-BC35-A337D802111A}"/>
                </a:ext>
              </a:extLst>
            </p:cNvPr>
            <p:cNvSpPr/>
            <p:nvPr/>
          </p:nvSpPr>
          <p:spPr>
            <a:xfrm>
              <a:off x="7175950" y="2473600"/>
              <a:ext cx="375325" cy="298525"/>
            </a:xfrm>
            <a:custGeom>
              <a:avLst/>
              <a:gdLst/>
              <a:ahLst/>
              <a:cxnLst/>
              <a:rect l="l" t="t" r="r" b="b"/>
              <a:pathLst>
                <a:path w="15013" h="11941" extrusionOk="0">
                  <a:moveTo>
                    <a:pt x="4363" y="0"/>
                  </a:moveTo>
                  <a:cubicBezTo>
                    <a:pt x="4335" y="0"/>
                    <a:pt x="4306" y="4"/>
                    <a:pt x="4274" y="12"/>
                  </a:cubicBezTo>
                  <a:cubicBezTo>
                    <a:pt x="4112" y="12"/>
                    <a:pt x="3977" y="147"/>
                    <a:pt x="3977" y="309"/>
                  </a:cubicBezTo>
                  <a:cubicBezTo>
                    <a:pt x="3977" y="498"/>
                    <a:pt x="4085" y="688"/>
                    <a:pt x="4274" y="796"/>
                  </a:cubicBezTo>
                  <a:cubicBezTo>
                    <a:pt x="5113" y="1391"/>
                    <a:pt x="5627" y="2175"/>
                    <a:pt x="6357" y="2906"/>
                  </a:cubicBezTo>
                  <a:cubicBezTo>
                    <a:pt x="6763" y="3312"/>
                    <a:pt x="7196" y="3690"/>
                    <a:pt x="7331" y="4231"/>
                  </a:cubicBezTo>
                  <a:lnTo>
                    <a:pt x="4031" y="3176"/>
                  </a:lnTo>
                  <a:cubicBezTo>
                    <a:pt x="3003" y="2825"/>
                    <a:pt x="2029" y="2365"/>
                    <a:pt x="947" y="2257"/>
                  </a:cubicBezTo>
                  <a:cubicBezTo>
                    <a:pt x="899" y="2251"/>
                    <a:pt x="849" y="2248"/>
                    <a:pt x="799" y="2248"/>
                  </a:cubicBezTo>
                  <a:cubicBezTo>
                    <a:pt x="602" y="2248"/>
                    <a:pt x="412" y="2300"/>
                    <a:pt x="325" y="2473"/>
                  </a:cubicBezTo>
                  <a:cubicBezTo>
                    <a:pt x="217" y="2662"/>
                    <a:pt x="379" y="2933"/>
                    <a:pt x="542" y="3122"/>
                  </a:cubicBezTo>
                  <a:cubicBezTo>
                    <a:pt x="839" y="3420"/>
                    <a:pt x="1137" y="3663"/>
                    <a:pt x="1488" y="3907"/>
                  </a:cubicBezTo>
                  <a:cubicBezTo>
                    <a:pt x="1287" y="3847"/>
                    <a:pt x="1055" y="3799"/>
                    <a:pt x="842" y="3799"/>
                  </a:cubicBezTo>
                  <a:cubicBezTo>
                    <a:pt x="567" y="3799"/>
                    <a:pt x="323" y="3879"/>
                    <a:pt x="217" y="4123"/>
                  </a:cubicBezTo>
                  <a:cubicBezTo>
                    <a:pt x="1" y="4556"/>
                    <a:pt x="514" y="4989"/>
                    <a:pt x="920" y="5232"/>
                  </a:cubicBezTo>
                  <a:lnTo>
                    <a:pt x="3896" y="6909"/>
                  </a:lnTo>
                  <a:cubicBezTo>
                    <a:pt x="3332" y="6796"/>
                    <a:pt x="2769" y="6740"/>
                    <a:pt x="2205" y="6740"/>
                  </a:cubicBezTo>
                  <a:cubicBezTo>
                    <a:pt x="2092" y="6740"/>
                    <a:pt x="1980" y="6742"/>
                    <a:pt x="1867" y="6747"/>
                  </a:cubicBezTo>
                  <a:cubicBezTo>
                    <a:pt x="1732" y="6747"/>
                    <a:pt x="1596" y="6774"/>
                    <a:pt x="1488" y="6855"/>
                  </a:cubicBezTo>
                  <a:cubicBezTo>
                    <a:pt x="1245" y="7071"/>
                    <a:pt x="1542" y="7450"/>
                    <a:pt x="1840" y="7612"/>
                  </a:cubicBezTo>
                  <a:cubicBezTo>
                    <a:pt x="3192" y="8451"/>
                    <a:pt x="4869" y="8532"/>
                    <a:pt x="6303" y="9235"/>
                  </a:cubicBezTo>
                  <a:cubicBezTo>
                    <a:pt x="7304" y="9722"/>
                    <a:pt x="8115" y="10480"/>
                    <a:pt x="9035" y="11075"/>
                  </a:cubicBezTo>
                  <a:cubicBezTo>
                    <a:pt x="9796" y="11545"/>
                    <a:pt x="10687" y="11941"/>
                    <a:pt x="11584" y="11941"/>
                  </a:cubicBezTo>
                  <a:cubicBezTo>
                    <a:pt x="11772" y="11941"/>
                    <a:pt x="11959" y="11923"/>
                    <a:pt x="12146" y="11886"/>
                  </a:cubicBezTo>
                  <a:cubicBezTo>
                    <a:pt x="12578" y="11805"/>
                    <a:pt x="12957" y="11616"/>
                    <a:pt x="13309" y="11372"/>
                  </a:cubicBezTo>
                  <a:cubicBezTo>
                    <a:pt x="15013" y="9912"/>
                    <a:pt x="12470" y="6882"/>
                    <a:pt x="11523" y="5719"/>
                  </a:cubicBezTo>
                  <a:cubicBezTo>
                    <a:pt x="10658" y="4691"/>
                    <a:pt x="9711" y="3690"/>
                    <a:pt x="8737" y="2771"/>
                  </a:cubicBezTo>
                  <a:cubicBezTo>
                    <a:pt x="8359" y="2446"/>
                    <a:pt x="7980" y="2067"/>
                    <a:pt x="7601" y="1743"/>
                  </a:cubicBezTo>
                  <a:cubicBezTo>
                    <a:pt x="7412" y="1580"/>
                    <a:pt x="7196" y="1445"/>
                    <a:pt x="6979" y="1310"/>
                  </a:cubicBezTo>
                  <a:cubicBezTo>
                    <a:pt x="6736" y="1175"/>
                    <a:pt x="6492" y="1039"/>
                    <a:pt x="6249" y="877"/>
                  </a:cubicBezTo>
                  <a:cubicBezTo>
                    <a:pt x="5708" y="525"/>
                    <a:pt x="5140" y="228"/>
                    <a:pt x="4545" y="39"/>
                  </a:cubicBezTo>
                  <a:cubicBezTo>
                    <a:pt x="4487" y="19"/>
                    <a:pt x="4430" y="0"/>
                    <a:pt x="4363"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849;p86">
              <a:extLst>
                <a:ext uri="{FF2B5EF4-FFF2-40B4-BE49-F238E27FC236}">
                  <a16:creationId xmlns:a16="http://schemas.microsoft.com/office/drawing/2014/main" id="{10FCB182-9E57-4336-9CE8-C8B5A5AD0B9A}"/>
                </a:ext>
              </a:extLst>
            </p:cNvPr>
            <p:cNvSpPr/>
            <p:nvPr/>
          </p:nvSpPr>
          <p:spPr>
            <a:xfrm>
              <a:off x="7365300" y="2724075"/>
              <a:ext cx="523425" cy="547375"/>
            </a:xfrm>
            <a:custGeom>
              <a:avLst/>
              <a:gdLst/>
              <a:ahLst/>
              <a:cxnLst/>
              <a:rect l="l" t="t" r="r" b="b"/>
              <a:pathLst>
                <a:path w="20937" h="21895" extrusionOk="0">
                  <a:moveTo>
                    <a:pt x="0" y="1"/>
                  </a:moveTo>
                  <a:cubicBezTo>
                    <a:pt x="487" y="352"/>
                    <a:pt x="974" y="731"/>
                    <a:pt x="1461" y="1056"/>
                  </a:cubicBezTo>
                  <a:cubicBezTo>
                    <a:pt x="2056" y="1461"/>
                    <a:pt x="2732" y="1732"/>
                    <a:pt x="3463" y="1867"/>
                  </a:cubicBezTo>
                  <a:cubicBezTo>
                    <a:pt x="5437" y="4518"/>
                    <a:pt x="6357" y="7385"/>
                    <a:pt x="8277" y="10144"/>
                  </a:cubicBezTo>
                  <a:cubicBezTo>
                    <a:pt x="10333" y="13093"/>
                    <a:pt x="13931" y="19422"/>
                    <a:pt x="17149" y="21126"/>
                  </a:cubicBezTo>
                  <a:cubicBezTo>
                    <a:pt x="17952" y="21556"/>
                    <a:pt x="18897" y="21895"/>
                    <a:pt x="19787" y="21895"/>
                  </a:cubicBezTo>
                  <a:cubicBezTo>
                    <a:pt x="20187" y="21895"/>
                    <a:pt x="20576" y="21826"/>
                    <a:pt x="20936" y="21667"/>
                  </a:cubicBezTo>
                  <a:cubicBezTo>
                    <a:pt x="18367" y="21126"/>
                    <a:pt x="16040" y="19720"/>
                    <a:pt x="14363" y="17718"/>
                  </a:cubicBezTo>
                  <a:cubicBezTo>
                    <a:pt x="13714" y="16961"/>
                    <a:pt x="14066" y="17583"/>
                    <a:pt x="13498" y="16771"/>
                  </a:cubicBezTo>
                  <a:cubicBezTo>
                    <a:pt x="11767" y="14337"/>
                    <a:pt x="9765" y="12146"/>
                    <a:pt x="8196" y="9603"/>
                  </a:cubicBezTo>
                  <a:cubicBezTo>
                    <a:pt x="6654" y="7115"/>
                    <a:pt x="5572" y="4437"/>
                    <a:pt x="4112" y="1921"/>
                  </a:cubicBezTo>
                  <a:cubicBezTo>
                    <a:pt x="4031" y="1786"/>
                    <a:pt x="3977" y="1678"/>
                    <a:pt x="3895" y="1570"/>
                  </a:cubicBezTo>
                  <a:cubicBezTo>
                    <a:pt x="3841" y="1488"/>
                    <a:pt x="3787" y="1407"/>
                    <a:pt x="3706" y="1326"/>
                  </a:cubicBezTo>
                  <a:cubicBezTo>
                    <a:pt x="3598" y="1245"/>
                    <a:pt x="3463" y="1218"/>
                    <a:pt x="3300" y="1191"/>
                  </a:cubicBezTo>
                  <a:cubicBezTo>
                    <a:pt x="3273" y="1191"/>
                    <a:pt x="3219" y="1164"/>
                    <a:pt x="3165" y="1164"/>
                  </a:cubicBezTo>
                  <a:cubicBezTo>
                    <a:pt x="2056" y="947"/>
                    <a:pt x="974" y="56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850;p86">
              <a:extLst>
                <a:ext uri="{FF2B5EF4-FFF2-40B4-BE49-F238E27FC236}">
                  <a16:creationId xmlns:a16="http://schemas.microsoft.com/office/drawing/2014/main" id="{D0A7ABEA-8298-4BD8-A536-A75504027D0A}"/>
                </a:ext>
              </a:extLst>
            </p:cNvPr>
            <p:cNvSpPr/>
            <p:nvPr/>
          </p:nvSpPr>
          <p:spPr>
            <a:xfrm>
              <a:off x="7072500" y="3583575"/>
              <a:ext cx="19625" cy="62225"/>
            </a:xfrm>
            <a:custGeom>
              <a:avLst/>
              <a:gdLst/>
              <a:ahLst/>
              <a:cxnLst/>
              <a:rect l="l" t="t" r="r" b="b"/>
              <a:pathLst>
                <a:path w="785" h="2489" extrusionOk="0">
                  <a:moveTo>
                    <a:pt x="757" y="0"/>
                  </a:moveTo>
                  <a:cubicBezTo>
                    <a:pt x="541" y="108"/>
                    <a:pt x="352" y="298"/>
                    <a:pt x="243" y="514"/>
                  </a:cubicBezTo>
                  <a:cubicBezTo>
                    <a:pt x="135" y="704"/>
                    <a:pt x="81" y="920"/>
                    <a:pt x="27" y="1163"/>
                  </a:cubicBezTo>
                  <a:cubicBezTo>
                    <a:pt x="0" y="1380"/>
                    <a:pt x="0" y="1596"/>
                    <a:pt x="27" y="1840"/>
                  </a:cubicBezTo>
                  <a:cubicBezTo>
                    <a:pt x="54" y="2056"/>
                    <a:pt x="162" y="2299"/>
                    <a:pt x="298" y="2489"/>
                  </a:cubicBezTo>
                  <a:lnTo>
                    <a:pt x="352" y="2462"/>
                  </a:lnTo>
                  <a:cubicBezTo>
                    <a:pt x="352" y="2056"/>
                    <a:pt x="379" y="1623"/>
                    <a:pt x="460" y="1217"/>
                  </a:cubicBezTo>
                  <a:cubicBezTo>
                    <a:pt x="487" y="785"/>
                    <a:pt x="595" y="379"/>
                    <a:pt x="7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851;p86">
              <a:extLst>
                <a:ext uri="{FF2B5EF4-FFF2-40B4-BE49-F238E27FC236}">
                  <a16:creationId xmlns:a16="http://schemas.microsoft.com/office/drawing/2014/main" id="{67C582F4-259F-4E8D-BF93-32F359396D88}"/>
                </a:ext>
              </a:extLst>
            </p:cNvPr>
            <p:cNvSpPr/>
            <p:nvPr/>
          </p:nvSpPr>
          <p:spPr>
            <a:xfrm>
              <a:off x="7103600" y="3587625"/>
              <a:ext cx="20300" cy="58175"/>
            </a:xfrm>
            <a:custGeom>
              <a:avLst/>
              <a:gdLst/>
              <a:ahLst/>
              <a:cxnLst/>
              <a:rect l="l" t="t" r="r" b="b"/>
              <a:pathLst>
                <a:path w="812" h="2327" extrusionOk="0">
                  <a:moveTo>
                    <a:pt x="758" y="1"/>
                  </a:moveTo>
                  <a:cubicBezTo>
                    <a:pt x="568" y="109"/>
                    <a:pt x="379" y="271"/>
                    <a:pt x="271" y="460"/>
                  </a:cubicBezTo>
                  <a:cubicBezTo>
                    <a:pt x="163" y="650"/>
                    <a:pt x="81" y="866"/>
                    <a:pt x="54" y="1083"/>
                  </a:cubicBezTo>
                  <a:cubicBezTo>
                    <a:pt x="0" y="1299"/>
                    <a:pt x="27" y="1515"/>
                    <a:pt x="54" y="1732"/>
                  </a:cubicBezTo>
                  <a:cubicBezTo>
                    <a:pt x="108" y="1948"/>
                    <a:pt x="244" y="2164"/>
                    <a:pt x="406" y="2327"/>
                  </a:cubicBezTo>
                  <a:lnTo>
                    <a:pt x="460" y="2300"/>
                  </a:lnTo>
                  <a:cubicBezTo>
                    <a:pt x="406" y="1921"/>
                    <a:pt x="406" y="1515"/>
                    <a:pt x="460" y="1137"/>
                  </a:cubicBezTo>
                  <a:cubicBezTo>
                    <a:pt x="514" y="758"/>
                    <a:pt x="649" y="379"/>
                    <a:pt x="812" y="28"/>
                  </a:cubicBezTo>
                  <a:lnTo>
                    <a:pt x="7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852;p86">
              <a:extLst>
                <a:ext uri="{FF2B5EF4-FFF2-40B4-BE49-F238E27FC236}">
                  <a16:creationId xmlns:a16="http://schemas.microsoft.com/office/drawing/2014/main" id="{BE808F30-1E14-44B1-9918-DC3466A2EBDE}"/>
                </a:ext>
              </a:extLst>
            </p:cNvPr>
            <p:cNvSpPr/>
            <p:nvPr/>
          </p:nvSpPr>
          <p:spPr>
            <a:xfrm>
              <a:off x="7274675" y="3602500"/>
              <a:ext cx="11525" cy="52775"/>
            </a:xfrm>
            <a:custGeom>
              <a:avLst/>
              <a:gdLst/>
              <a:ahLst/>
              <a:cxnLst/>
              <a:rect l="l" t="t" r="r" b="b"/>
              <a:pathLst>
                <a:path w="461" h="2111" extrusionOk="0">
                  <a:moveTo>
                    <a:pt x="190" y="1"/>
                  </a:moveTo>
                  <a:cubicBezTo>
                    <a:pt x="82" y="325"/>
                    <a:pt x="1" y="704"/>
                    <a:pt x="1" y="1056"/>
                  </a:cubicBezTo>
                  <a:cubicBezTo>
                    <a:pt x="28" y="1407"/>
                    <a:pt x="82" y="1786"/>
                    <a:pt x="190" y="2110"/>
                  </a:cubicBezTo>
                  <a:lnTo>
                    <a:pt x="244" y="2110"/>
                  </a:lnTo>
                  <a:cubicBezTo>
                    <a:pt x="325" y="1948"/>
                    <a:pt x="352" y="1759"/>
                    <a:pt x="406" y="1569"/>
                  </a:cubicBezTo>
                  <a:cubicBezTo>
                    <a:pt x="461" y="1245"/>
                    <a:pt x="461" y="893"/>
                    <a:pt x="406" y="596"/>
                  </a:cubicBezTo>
                  <a:cubicBezTo>
                    <a:pt x="352" y="379"/>
                    <a:pt x="325" y="217"/>
                    <a:pt x="244" y="28"/>
                  </a:cubicBezTo>
                  <a:lnTo>
                    <a:pt x="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853;p86">
              <a:extLst>
                <a:ext uri="{FF2B5EF4-FFF2-40B4-BE49-F238E27FC236}">
                  <a16:creationId xmlns:a16="http://schemas.microsoft.com/office/drawing/2014/main" id="{1F3823CA-CC1A-4431-ABE6-5DFD1AEF320A}"/>
                </a:ext>
              </a:extLst>
            </p:cNvPr>
            <p:cNvSpPr/>
            <p:nvPr/>
          </p:nvSpPr>
          <p:spPr>
            <a:xfrm>
              <a:off x="7227350" y="3603175"/>
              <a:ext cx="14225" cy="52775"/>
            </a:xfrm>
            <a:custGeom>
              <a:avLst/>
              <a:gdLst/>
              <a:ahLst/>
              <a:cxnLst/>
              <a:rect l="l" t="t" r="r" b="b"/>
              <a:pathLst>
                <a:path w="569" h="2111" extrusionOk="0">
                  <a:moveTo>
                    <a:pt x="541" y="1"/>
                  </a:moveTo>
                  <a:cubicBezTo>
                    <a:pt x="352" y="109"/>
                    <a:pt x="217" y="271"/>
                    <a:pt x="136" y="461"/>
                  </a:cubicBezTo>
                  <a:cubicBezTo>
                    <a:pt x="54" y="650"/>
                    <a:pt x="0" y="839"/>
                    <a:pt x="0" y="1056"/>
                  </a:cubicBezTo>
                  <a:cubicBezTo>
                    <a:pt x="0" y="1245"/>
                    <a:pt x="27" y="1434"/>
                    <a:pt x="108" y="1624"/>
                  </a:cubicBezTo>
                  <a:cubicBezTo>
                    <a:pt x="190" y="1840"/>
                    <a:pt x="352" y="2002"/>
                    <a:pt x="541" y="2111"/>
                  </a:cubicBezTo>
                  <a:lnTo>
                    <a:pt x="568" y="2083"/>
                  </a:lnTo>
                  <a:cubicBezTo>
                    <a:pt x="460" y="1759"/>
                    <a:pt x="406" y="1407"/>
                    <a:pt x="433" y="1056"/>
                  </a:cubicBezTo>
                  <a:cubicBezTo>
                    <a:pt x="433" y="677"/>
                    <a:pt x="487" y="325"/>
                    <a:pt x="5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854;p86">
              <a:extLst>
                <a:ext uri="{FF2B5EF4-FFF2-40B4-BE49-F238E27FC236}">
                  <a16:creationId xmlns:a16="http://schemas.microsoft.com/office/drawing/2014/main" id="{427F082D-7E33-44A4-9C40-4C733D773A03}"/>
                </a:ext>
              </a:extLst>
            </p:cNvPr>
            <p:cNvSpPr/>
            <p:nvPr/>
          </p:nvSpPr>
          <p:spPr>
            <a:xfrm>
              <a:off x="7520150" y="3571400"/>
              <a:ext cx="18275" cy="51425"/>
            </a:xfrm>
            <a:custGeom>
              <a:avLst/>
              <a:gdLst/>
              <a:ahLst/>
              <a:cxnLst/>
              <a:rect l="l" t="t" r="r" b="b"/>
              <a:pathLst>
                <a:path w="731" h="2057" extrusionOk="0">
                  <a:moveTo>
                    <a:pt x="55" y="0"/>
                  </a:moveTo>
                  <a:lnTo>
                    <a:pt x="1" y="27"/>
                  </a:lnTo>
                  <a:cubicBezTo>
                    <a:pt x="136" y="325"/>
                    <a:pt x="244" y="677"/>
                    <a:pt x="298" y="1001"/>
                  </a:cubicBezTo>
                  <a:cubicBezTo>
                    <a:pt x="352" y="1353"/>
                    <a:pt x="352" y="1704"/>
                    <a:pt x="325" y="2056"/>
                  </a:cubicBezTo>
                  <a:lnTo>
                    <a:pt x="379" y="2056"/>
                  </a:lnTo>
                  <a:cubicBezTo>
                    <a:pt x="514" y="1921"/>
                    <a:pt x="623" y="1732"/>
                    <a:pt x="677" y="1515"/>
                  </a:cubicBezTo>
                  <a:cubicBezTo>
                    <a:pt x="731" y="1326"/>
                    <a:pt x="731" y="1136"/>
                    <a:pt x="704" y="947"/>
                  </a:cubicBezTo>
                  <a:cubicBezTo>
                    <a:pt x="677" y="758"/>
                    <a:pt x="623" y="568"/>
                    <a:pt x="514" y="406"/>
                  </a:cubicBezTo>
                  <a:cubicBezTo>
                    <a:pt x="406" y="217"/>
                    <a:pt x="244" y="82"/>
                    <a:pt x="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855;p86">
              <a:extLst>
                <a:ext uri="{FF2B5EF4-FFF2-40B4-BE49-F238E27FC236}">
                  <a16:creationId xmlns:a16="http://schemas.microsoft.com/office/drawing/2014/main" id="{EC3699CD-1F39-4689-861E-0A90AC1DB9FC}"/>
                </a:ext>
              </a:extLst>
            </p:cNvPr>
            <p:cNvSpPr/>
            <p:nvPr/>
          </p:nvSpPr>
          <p:spPr>
            <a:xfrm>
              <a:off x="7552600" y="3562600"/>
              <a:ext cx="18300" cy="52100"/>
            </a:xfrm>
            <a:custGeom>
              <a:avLst/>
              <a:gdLst/>
              <a:ahLst/>
              <a:cxnLst/>
              <a:rect l="l" t="t" r="r" b="b"/>
              <a:pathLst>
                <a:path w="732" h="2084" extrusionOk="0">
                  <a:moveTo>
                    <a:pt x="1" y="1"/>
                  </a:moveTo>
                  <a:cubicBezTo>
                    <a:pt x="136" y="325"/>
                    <a:pt x="244" y="677"/>
                    <a:pt x="298" y="1029"/>
                  </a:cubicBezTo>
                  <a:cubicBezTo>
                    <a:pt x="353" y="1380"/>
                    <a:pt x="380" y="1732"/>
                    <a:pt x="353" y="2084"/>
                  </a:cubicBezTo>
                  <a:lnTo>
                    <a:pt x="380" y="2084"/>
                  </a:lnTo>
                  <a:cubicBezTo>
                    <a:pt x="542" y="1948"/>
                    <a:pt x="650" y="1732"/>
                    <a:pt x="704" y="1543"/>
                  </a:cubicBezTo>
                  <a:cubicBezTo>
                    <a:pt x="731" y="1353"/>
                    <a:pt x="731" y="1137"/>
                    <a:pt x="704" y="947"/>
                  </a:cubicBezTo>
                  <a:cubicBezTo>
                    <a:pt x="650" y="758"/>
                    <a:pt x="596" y="569"/>
                    <a:pt x="488" y="406"/>
                  </a:cubicBezTo>
                  <a:cubicBezTo>
                    <a:pt x="380" y="217"/>
                    <a:pt x="217" y="82"/>
                    <a:pt x="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856;p86">
              <a:extLst>
                <a:ext uri="{FF2B5EF4-FFF2-40B4-BE49-F238E27FC236}">
                  <a16:creationId xmlns:a16="http://schemas.microsoft.com/office/drawing/2014/main" id="{2C949525-0F00-4B3B-88ED-4258815F6290}"/>
                </a:ext>
              </a:extLst>
            </p:cNvPr>
            <p:cNvSpPr/>
            <p:nvPr/>
          </p:nvSpPr>
          <p:spPr>
            <a:xfrm>
              <a:off x="7617525" y="3536225"/>
              <a:ext cx="25725" cy="51425"/>
            </a:xfrm>
            <a:custGeom>
              <a:avLst/>
              <a:gdLst/>
              <a:ahLst/>
              <a:cxnLst/>
              <a:rect l="l" t="t" r="r" b="b"/>
              <a:pathLst>
                <a:path w="1029" h="2057" extrusionOk="0">
                  <a:moveTo>
                    <a:pt x="28" y="1"/>
                  </a:moveTo>
                  <a:lnTo>
                    <a:pt x="1" y="28"/>
                  </a:lnTo>
                  <a:cubicBezTo>
                    <a:pt x="244" y="298"/>
                    <a:pt x="433" y="623"/>
                    <a:pt x="542" y="975"/>
                  </a:cubicBezTo>
                  <a:cubicBezTo>
                    <a:pt x="677" y="1326"/>
                    <a:pt x="731" y="1705"/>
                    <a:pt x="704" y="2057"/>
                  </a:cubicBezTo>
                  <a:lnTo>
                    <a:pt x="758" y="2057"/>
                  </a:lnTo>
                  <a:cubicBezTo>
                    <a:pt x="893" y="1894"/>
                    <a:pt x="974" y="1705"/>
                    <a:pt x="1001" y="1461"/>
                  </a:cubicBezTo>
                  <a:cubicBezTo>
                    <a:pt x="1028" y="1272"/>
                    <a:pt x="1001" y="1056"/>
                    <a:pt x="947" y="839"/>
                  </a:cubicBezTo>
                  <a:cubicBezTo>
                    <a:pt x="866" y="623"/>
                    <a:pt x="758" y="461"/>
                    <a:pt x="623" y="298"/>
                  </a:cubicBezTo>
                  <a:cubicBezTo>
                    <a:pt x="460" y="136"/>
                    <a:pt x="244" y="28"/>
                    <a:pt x="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857;p86">
              <a:extLst>
                <a:ext uri="{FF2B5EF4-FFF2-40B4-BE49-F238E27FC236}">
                  <a16:creationId xmlns:a16="http://schemas.microsoft.com/office/drawing/2014/main" id="{8C508DE0-71A6-498C-8220-457A32E43777}"/>
                </a:ext>
              </a:extLst>
            </p:cNvPr>
            <p:cNvSpPr/>
            <p:nvPr/>
          </p:nvSpPr>
          <p:spPr>
            <a:xfrm>
              <a:off x="7645925" y="3522700"/>
              <a:ext cx="25050" cy="52775"/>
            </a:xfrm>
            <a:custGeom>
              <a:avLst/>
              <a:gdLst/>
              <a:ahLst/>
              <a:cxnLst/>
              <a:rect l="l" t="t" r="r" b="b"/>
              <a:pathLst>
                <a:path w="1002" h="2111" extrusionOk="0">
                  <a:moveTo>
                    <a:pt x="28" y="1"/>
                  </a:moveTo>
                  <a:lnTo>
                    <a:pt x="1" y="28"/>
                  </a:lnTo>
                  <a:cubicBezTo>
                    <a:pt x="217" y="325"/>
                    <a:pt x="406" y="650"/>
                    <a:pt x="515" y="1002"/>
                  </a:cubicBezTo>
                  <a:cubicBezTo>
                    <a:pt x="569" y="1191"/>
                    <a:pt x="623" y="1353"/>
                    <a:pt x="650" y="1543"/>
                  </a:cubicBezTo>
                  <a:cubicBezTo>
                    <a:pt x="677" y="1732"/>
                    <a:pt x="677" y="1921"/>
                    <a:pt x="650" y="2111"/>
                  </a:cubicBezTo>
                  <a:lnTo>
                    <a:pt x="677" y="2111"/>
                  </a:lnTo>
                  <a:cubicBezTo>
                    <a:pt x="839" y="1948"/>
                    <a:pt x="947" y="1732"/>
                    <a:pt x="974" y="1516"/>
                  </a:cubicBezTo>
                  <a:cubicBezTo>
                    <a:pt x="1001" y="1299"/>
                    <a:pt x="1001" y="1056"/>
                    <a:pt x="920" y="866"/>
                  </a:cubicBezTo>
                  <a:cubicBezTo>
                    <a:pt x="839" y="650"/>
                    <a:pt x="731" y="488"/>
                    <a:pt x="596" y="325"/>
                  </a:cubicBezTo>
                  <a:cubicBezTo>
                    <a:pt x="433" y="163"/>
                    <a:pt x="244" y="28"/>
                    <a:pt x="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858;p86">
              <a:extLst>
                <a:ext uri="{FF2B5EF4-FFF2-40B4-BE49-F238E27FC236}">
                  <a16:creationId xmlns:a16="http://schemas.microsoft.com/office/drawing/2014/main" id="{251B84D6-C614-4BCD-8B4D-895A723F34C4}"/>
                </a:ext>
              </a:extLst>
            </p:cNvPr>
            <p:cNvSpPr/>
            <p:nvPr/>
          </p:nvSpPr>
          <p:spPr>
            <a:xfrm>
              <a:off x="7632400" y="2942500"/>
              <a:ext cx="117700" cy="146775"/>
            </a:xfrm>
            <a:custGeom>
              <a:avLst/>
              <a:gdLst/>
              <a:ahLst/>
              <a:cxnLst/>
              <a:rect l="l" t="t" r="r" b="b"/>
              <a:pathLst>
                <a:path w="4708" h="5871" extrusionOk="0">
                  <a:moveTo>
                    <a:pt x="3788" y="1"/>
                  </a:moveTo>
                  <a:lnTo>
                    <a:pt x="3788" y="1"/>
                  </a:lnTo>
                  <a:cubicBezTo>
                    <a:pt x="3788" y="1"/>
                    <a:pt x="4301" y="4220"/>
                    <a:pt x="1" y="5248"/>
                  </a:cubicBezTo>
                  <a:lnTo>
                    <a:pt x="352" y="5870"/>
                  </a:lnTo>
                  <a:cubicBezTo>
                    <a:pt x="352" y="5870"/>
                    <a:pt x="4707" y="5221"/>
                    <a:pt x="4329" y="677"/>
                  </a:cubicBezTo>
                  <a:lnTo>
                    <a:pt x="37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859;p86">
              <a:extLst>
                <a:ext uri="{FF2B5EF4-FFF2-40B4-BE49-F238E27FC236}">
                  <a16:creationId xmlns:a16="http://schemas.microsoft.com/office/drawing/2014/main" id="{4292891D-1617-4025-A3C1-0C6F92699293}"/>
                </a:ext>
              </a:extLst>
            </p:cNvPr>
            <p:cNvSpPr/>
            <p:nvPr/>
          </p:nvSpPr>
          <p:spPr>
            <a:xfrm>
              <a:off x="7721000" y="2942400"/>
              <a:ext cx="6775" cy="8925"/>
            </a:xfrm>
            <a:custGeom>
              <a:avLst/>
              <a:gdLst/>
              <a:ahLst/>
              <a:cxnLst/>
              <a:rect l="l" t="t" r="r" b="b"/>
              <a:pathLst>
                <a:path w="271" h="357" extrusionOk="0">
                  <a:moveTo>
                    <a:pt x="212" y="0"/>
                  </a:moveTo>
                  <a:cubicBezTo>
                    <a:pt x="179" y="0"/>
                    <a:pt x="114" y="10"/>
                    <a:pt x="0" y="59"/>
                  </a:cubicBezTo>
                  <a:lnTo>
                    <a:pt x="271" y="356"/>
                  </a:lnTo>
                  <a:cubicBezTo>
                    <a:pt x="271" y="221"/>
                    <a:pt x="244" y="113"/>
                    <a:pt x="244" y="5"/>
                  </a:cubicBezTo>
                  <a:cubicBezTo>
                    <a:pt x="244" y="5"/>
                    <a:pt x="235" y="0"/>
                    <a:pt x="212" y="0"/>
                  </a:cubicBezTo>
                  <a:close/>
                </a:path>
              </a:pathLst>
            </a:custGeom>
            <a:solidFill>
              <a:srgbClr val="FF32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860;p86">
              <a:extLst>
                <a:ext uri="{FF2B5EF4-FFF2-40B4-BE49-F238E27FC236}">
                  <a16:creationId xmlns:a16="http://schemas.microsoft.com/office/drawing/2014/main" id="{D98AA48D-2B80-4F5E-95DA-266E9EDC2DE9}"/>
                </a:ext>
              </a:extLst>
            </p:cNvPr>
            <p:cNvSpPr/>
            <p:nvPr/>
          </p:nvSpPr>
          <p:spPr>
            <a:xfrm>
              <a:off x="7721000" y="2942400"/>
              <a:ext cx="6775" cy="8925"/>
            </a:xfrm>
            <a:custGeom>
              <a:avLst/>
              <a:gdLst/>
              <a:ahLst/>
              <a:cxnLst/>
              <a:rect l="l" t="t" r="r" b="b"/>
              <a:pathLst>
                <a:path w="271" h="357" extrusionOk="0">
                  <a:moveTo>
                    <a:pt x="212" y="0"/>
                  </a:moveTo>
                  <a:cubicBezTo>
                    <a:pt x="179" y="0"/>
                    <a:pt x="114" y="10"/>
                    <a:pt x="0" y="59"/>
                  </a:cubicBezTo>
                  <a:lnTo>
                    <a:pt x="271" y="356"/>
                  </a:lnTo>
                  <a:cubicBezTo>
                    <a:pt x="271" y="221"/>
                    <a:pt x="244" y="113"/>
                    <a:pt x="244" y="5"/>
                  </a:cubicBezTo>
                  <a:cubicBezTo>
                    <a:pt x="244" y="5"/>
                    <a:pt x="235" y="0"/>
                    <a:pt x="2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861;p86">
              <a:extLst>
                <a:ext uri="{FF2B5EF4-FFF2-40B4-BE49-F238E27FC236}">
                  <a16:creationId xmlns:a16="http://schemas.microsoft.com/office/drawing/2014/main" id="{C393521C-A84A-462A-987A-FEBBBFDDDC33}"/>
                </a:ext>
              </a:extLst>
            </p:cNvPr>
            <p:cNvSpPr/>
            <p:nvPr/>
          </p:nvSpPr>
          <p:spPr>
            <a:xfrm>
              <a:off x="7632400" y="3070975"/>
              <a:ext cx="2725" cy="2750"/>
            </a:xfrm>
            <a:custGeom>
              <a:avLst/>
              <a:gdLst/>
              <a:ahLst/>
              <a:cxnLst/>
              <a:rect l="l" t="t" r="r" b="b"/>
              <a:pathLst>
                <a:path w="109" h="110" extrusionOk="0">
                  <a:moveTo>
                    <a:pt x="28" y="1"/>
                  </a:moveTo>
                  <a:cubicBezTo>
                    <a:pt x="1" y="28"/>
                    <a:pt x="1" y="82"/>
                    <a:pt x="1" y="109"/>
                  </a:cubicBezTo>
                  <a:lnTo>
                    <a:pt x="109" y="82"/>
                  </a:lnTo>
                  <a:lnTo>
                    <a:pt x="28" y="1"/>
                  </a:lnTo>
                  <a:close/>
                </a:path>
              </a:pathLst>
            </a:custGeom>
            <a:solidFill>
              <a:srgbClr val="FF32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862;p86">
              <a:extLst>
                <a:ext uri="{FF2B5EF4-FFF2-40B4-BE49-F238E27FC236}">
                  <a16:creationId xmlns:a16="http://schemas.microsoft.com/office/drawing/2014/main" id="{24EE15BB-4716-421E-87DC-CABDC27F300A}"/>
                </a:ext>
              </a:extLst>
            </p:cNvPr>
            <p:cNvSpPr/>
            <p:nvPr/>
          </p:nvSpPr>
          <p:spPr>
            <a:xfrm>
              <a:off x="7632400" y="3070975"/>
              <a:ext cx="2725" cy="2750"/>
            </a:xfrm>
            <a:custGeom>
              <a:avLst/>
              <a:gdLst/>
              <a:ahLst/>
              <a:cxnLst/>
              <a:rect l="l" t="t" r="r" b="b"/>
              <a:pathLst>
                <a:path w="109" h="110" extrusionOk="0">
                  <a:moveTo>
                    <a:pt x="28" y="1"/>
                  </a:moveTo>
                  <a:cubicBezTo>
                    <a:pt x="1" y="28"/>
                    <a:pt x="1" y="82"/>
                    <a:pt x="1" y="109"/>
                  </a:cubicBezTo>
                  <a:lnTo>
                    <a:pt x="109" y="82"/>
                  </a:lnTo>
                  <a:lnTo>
                    <a:pt x="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863;p86">
              <a:extLst>
                <a:ext uri="{FF2B5EF4-FFF2-40B4-BE49-F238E27FC236}">
                  <a16:creationId xmlns:a16="http://schemas.microsoft.com/office/drawing/2014/main" id="{D369C4B7-7CD2-4552-8219-F1E214536C1C}"/>
                </a:ext>
              </a:extLst>
            </p:cNvPr>
            <p:cNvSpPr/>
            <p:nvPr/>
          </p:nvSpPr>
          <p:spPr>
            <a:xfrm>
              <a:off x="7357175" y="3582900"/>
              <a:ext cx="85900" cy="306625"/>
            </a:xfrm>
            <a:custGeom>
              <a:avLst/>
              <a:gdLst/>
              <a:ahLst/>
              <a:cxnLst/>
              <a:rect l="l" t="t" r="r" b="b"/>
              <a:pathLst>
                <a:path w="3436" h="12265" extrusionOk="0">
                  <a:moveTo>
                    <a:pt x="1" y="0"/>
                  </a:moveTo>
                  <a:cubicBezTo>
                    <a:pt x="136" y="1001"/>
                    <a:pt x="271" y="2002"/>
                    <a:pt x="379" y="3003"/>
                  </a:cubicBezTo>
                  <a:cubicBezTo>
                    <a:pt x="488" y="4003"/>
                    <a:pt x="542" y="5004"/>
                    <a:pt x="596" y="6032"/>
                  </a:cubicBezTo>
                  <a:cubicBezTo>
                    <a:pt x="758" y="8061"/>
                    <a:pt x="866" y="10090"/>
                    <a:pt x="947" y="12118"/>
                  </a:cubicBezTo>
                  <a:lnTo>
                    <a:pt x="947" y="12253"/>
                  </a:lnTo>
                  <a:lnTo>
                    <a:pt x="1083" y="12253"/>
                  </a:lnTo>
                  <a:cubicBezTo>
                    <a:pt x="1209" y="12261"/>
                    <a:pt x="1336" y="12265"/>
                    <a:pt x="1463" y="12265"/>
                  </a:cubicBezTo>
                  <a:cubicBezTo>
                    <a:pt x="1769" y="12265"/>
                    <a:pt x="2075" y="12246"/>
                    <a:pt x="2381" y="12226"/>
                  </a:cubicBezTo>
                  <a:cubicBezTo>
                    <a:pt x="2597" y="12199"/>
                    <a:pt x="2814" y="12172"/>
                    <a:pt x="3030" y="12118"/>
                  </a:cubicBezTo>
                  <a:cubicBezTo>
                    <a:pt x="3165" y="12064"/>
                    <a:pt x="3274" y="11983"/>
                    <a:pt x="3355" y="11875"/>
                  </a:cubicBezTo>
                  <a:cubicBezTo>
                    <a:pt x="3409" y="11740"/>
                    <a:pt x="3409" y="11631"/>
                    <a:pt x="3409" y="11496"/>
                  </a:cubicBezTo>
                  <a:cubicBezTo>
                    <a:pt x="3436" y="10658"/>
                    <a:pt x="3436" y="9819"/>
                    <a:pt x="3436" y="8981"/>
                  </a:cubicBezTo>
                  <a:cubicBezTo>
                    <a:pt x="3409" y="7303"/>
                    <a:pt x="3355" y="5599"/>
                    <a:pt x="3220" y="3922"/>
                  </a:cubicBezTo>
                  <a:lnTo>
                    <a:pt x="3165" y="3922"/>
                  </a:lnTo>
                  <a:cubicBezTo>
                    <a:pt x="3247" y="5626"/>
                    <a:pt x="3274" y="7276"/>
                    <a:pt x="3247" y="8981"/>
                  </a:cubicBezTo>
                  <a:cubicBezTo>
                    <a:pt x="3220" y="9819"/>
                    <a:pt x="3192" y="10658"/>
                    <a:pt x="3165" y="11469"/>
                  </a:cubicBezTo>
                  <a:cubicBezTo>
                    <a:pt x="3165" y="11577"/>
                    <a:pt x="3138" y="11658"/>
                    <a:pt x="3111" y="11740"/>
                  </a:cubicBezTo>
                  <a:cubicBezTo>
                    <a:pt x="3084" y="11794"/>
                    <a:pt x="3003" y="11848"/>
                    <a:pt x="2949" y="11848"/>
                  </a:cubicBezTo>
                  <a:cubicBezTo>
                    <a:pt x="2733" y="11902"/>
                    <a:pt x="2543" y="11929"/>
                    <a:pt x="2354" y="11956"/>
                  </a:cubicBezTo>
                  <a:cubicBezTo>
                    <a:pt x="2138" y="11969"/>
                    <a:pt x="1928" y="11976"/>
                    <a:pt x="1722" y="11976"/>
                  </a:cubicBezTo>
                  <a:cubicBezTo>
                    <a:pt x="1561" y="11976"/>
                    <a:pt x="1402" y="11972"/>
                    <a:pt x="1243" y="11964"/>
                  </a:cubicBezTo>
                  <a:lnTo>
                    <a:pt x="1243" y="11964"/>
                  </a:lnTo>
                  <a:cubicBezTo>
                    <a:pt x="1218" y="9978"/>
                    <a:pt x="1214" y="7991"/>
                    <a:pt x="1029" y="6005"/>
                  </a:cubicBezTo>
                  <a:cubicBezTo>
                    <a:pt x="947" y="5004"/>
                    <a:pt x="839" y="3976"/>
                    <a:pt x="677" y="2976"/>
                  </a:cubicBezTo>
                  <a:cubicBezTo>
                    <a:pt x="515" y="1975"/>
                    <a:pt x="325" y="974"/>
                    <a:pt x="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864;p86">
              <a:extLst>
                <a:ext uri="{FF2B5EF4-FFF2-40B4-BE49-F238E27FC236}">
                  <a16:creationId xmlns:a16="http://schemas.microsoft.com/office/drawing/2014/main" id="{2F2FA6EA-45BB-43E2-B71A-86518027ABA3}"/>
                </a:ext>
              </a:extLst>
            </p:cNvPr>
            <p:cNvSpPr/>
            <p:nvPr/>
          </p:nvSpPr>
          <p:spPr>
            <a:xfrm>
              <a:off x="7355150" y="1482775"/>
              <a:ext cx="157575" cy="65375"/>
            </a:xfrm>
            <a:custGeom>
              <a:avLst/>
              <a:gdLst/>
              <a:ahLst/>
              <a:cxnLst/>
              <a:rect l="l" t="t" r="r" b="b"/>
              <a:pathLst>
                <a:path w="6303" h="2615" extrusionOk="0">
                  <a:moveTo>
                    <a:pt x="927" y="1"/>
                  </a:moveTo>
                  <a:cubicBezTo>
                    <a:pt x="376" y="1"/>
                    <a:pt x="1" y="159"/>
                    <a:pt x="217" y="667"/>
                  </a:cubicBezTo>
                  <a:cubicBezTo>
                    <a:pt x="325" y="829"/>
                    <a:pt x="487" y="964"/>
                    <a:pt x="704" y="991"/>
                  </a:cubicBezTo>
                  <a:cubicBezTo>
                    <a:pt x="1191" y="1127"/>
                    <a:pt x="1705" y="1235"/>
                    <a:pt x="2219" y="1289"/>
                  </a:cubicBezTo>
                  <a:cubicBezTo>
                    <a:pt x="3625" y="1532"/>
                    <a:pt x="5005" y="1965"/>
                    <a:pt x="6303" y="2614"/>
                  </a:cubicBezTo>
                  <a:cubicBezTo>
                    <a:pt x="6087" y="2506"/>
                    <a:pt x="5870" y="2073"/>
                    <a:pt x="5681" y="1938"/>
                  </a:cubicBezTo>
                  <a:cubicBezTo>
                    <a:pt x="5464" y="1695"/>
                    <a:pt x="5221" y="1478"/>
                    <a:pt x="4951" y="1289"/>
                  </a:cubicBezTo>
                  <a:cubicBezTo>
                    <a:pt x="4410" y="910"/>
                    <a:pt x="3814" y="613"/>
                    <a:pt x="3192" y="423"/>
                  </a:cubicBezTo>
                  <a:cubicBezTo>
                    <a:pt x="2981" y="358"/>
                    <a:pt x="1755" y="1"/>
                    <a:pt x="9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865;p86">
              <a:extLst>
                <a:ext uri="{FF2B5EF4-FFF2-40B4-BE49-F238E27FC236}">
                  <a16:creationId xmlns:a16="http://schemas.microsoft.com/office/drawing/2014/main" id="{F5063030-2F0C-4567-9B1E-64AEA0EBE5DD}"/>
                </a:ext>
              </a:extLst>
            </p:cNvPr>
            <p:cNvSpPr/>
            <p:nvPr/>
          </p:nvSpPr>
          <p:spPr>
            <a:xfrm>
              <a:off x="7371375" y="1986475"/>
              <a:ext cx="54125" cy="124800"/>
            </a:xfrm>
            <a:custGeom>
              <a:avLst/>
              <a:gdLst/>
              <a:ahLst/>
              <a:cxnLst/>
              <a:rect l="l" t="t" r="r" b="b"/>
              <a:pathLst>
                <a:path w="2165" h="4992" extrusionOk="0">
                  <a:moveTo>
                    <a:pt x="460" y="0"/>
                  </a:moveTo>
                  <a:cubicBezTo>
                    <a:pt x="424" y="0"/>
                    <a:pt x="387" y="7"/>
                    <a:pt x="352" y="21"/>
                  </a:cubicBezTo>
                  <a:cubicBezTo>
                    <a:pt x="217" y="75"/>
                    <a:pt x="163" y="238"/>
                    <a:pt x="217" y="373"/>
                  </a:cubicBezTo>
                  <a:cubicBezTo>
                    <a:pt x="731" y="1482"/>
                    <a:pt x="1164" y="2591"/>
                    <a:pt x="1543" y="3727"/>
                  </a:cubicBezTo>
                  <a:cubicBezTo>
                    <a:pt x="1570" y="3835"/>
                    <a:pt x="1597" y="3943"/>
                    <a:pt x="1597" y="4079"/>
                  </a:cubicBezTo>
                  <a:cubicBezTo>
                    <a:pt x="1543" y="4187"/>
                    <a:pt x="1434" y="4241"/>
                    <a:pt x="1326" y="4295"/>
                  </a:cubicBezTo>
                  <a:cubicBezTo>
                    <a:pt x="1105" y="4395"/>
                    <a:pt x="870" y="4451"/>
                    <a:pt x="631" y="4451"/>
                  </a:cubicBezTo>
                  <a:cubicBezTo>
                    <a:pt x="547" y="4451"/>
                    <a:pt x="463" y="4444"/>
                    <a:pt x="379" y="4430"/>
                  </a:cubicBezTo>
                  <a:cubicBezTo>
                    <a:pt x="362" y="4427"/>
                    <a:pt x="344" y="4425"/>
                    <a:pt x="327" y="4425"/>
                  </a:cubicBezTo>
                  <a:cubicBezTo>
                    <a:pt x="211" y="4425"/>
                    <a:pt x="105" y="4502"/>
                    <a:pt x="82" y="4619"/>
                  </a:cubicBezTo>
                  <a:cubicBezTo>
                    <a:pt x="1" y="4782"/>
                    <a:pt x="136" y="4944"/>
                    <a:pt x="298" y="4971"/>
                  </a:cubicBezTo>
                  <a:cubicBezTo>
                    <a:pt x="403" y="4984"/>
                    <a:pt x="510" y="4991"/>
                    <a:pt x="617" y="4991"/>
                  </a:cubicBezTo>
                  <a:cubicBezTo>
                    <a:pt x="951" y="4991"/>
                    <a:pt x="1289" y="4925"/>
                    <a:pt x="1597" y="4782"/>
                  </a:cubicBezTo>
                  <a:cubicBezTo>
                    <a:pt x="1840" y="4701"/>
                    <a:pt x="2029" y="4484"/>
                    <a:pt x="2111" y="4241"/>
                  </a:cubicBezTo>
                  <a:cubicBezTo>
                    <a:pt x="2165" y="4024"/>
                    <a:pt x="2165" y="3781"/>
                    <a:pt x="2056" y="3565"/>
                  </a:cubicBezTo>
                  <a:cubicBezTo>
                    <a:pt x="1678" y="2401"/>
                    <a:pt x="1218" y="1265"/>
                    <a:pt x="704" y="156"/>
                  </a:cubicBezTo>
                  <a:cubicBezTo>
                    <a:pt x="664" y="56"/>
                    <a:pt x="564" y="0"/>
                    <a:pt x="460" y="0"/>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755;p61">
            <a:extLst>
              <a:ext uri="{FF2B5EF4-FFF2-40B4-BE49-F238E27FC236}">
                <a16:creationId xmlns:a16="http://schemas.microsoft.com/office/drawing/2014/main" id="{80EDC46B-350D-42C2-836C-18A614EF3A83}"/>
              </a:ext>
            </a:extLst>
          </p:cNvPr>
          <p:cNvGrpSpPr/>
          <p:nvPr/>
        </p:nvGrpSpPr>
        <p:grpSpPr>
          <a:xfrm>
            <a:off x="7425033" y="-52828"/>
            <a:ext cx="2355983" cy="3743164"/>
            <a:chOff x="3394010" y="1400338"/>
            <a:chExt cx="2355983" cy="3743164"/>
          </a:xfrm>
        </p:grpSpPr>
        <p:grpSp>
          <p:nvGrpSpPr>
            <p:cNvPr id="69" name="Google Shape;756;p61">
              <a:extLst>
                <a:ext uri="{FF2B5EF4-FFF2-40B4-BE49-F238E27FC236}">
                  <a16:creationId xmlns:a16="http://schemas.microsoft.com/office/drawing/2014/main" id="{575C9DEF-20F4-492B-AC62-685F69F9CD4B}"/>
                </a:ext>
              </a:extLst>
            </p:cNvPr>
            <p:cNvGrpSpPr/>
            <p:nvPr/>
          </p:nvGrpSpPr>
          <p:grpSpPr>
            <a:xfrm>
              <a:off x="3394010" y="1400338"/>
              <a:ext cx="2355983" cy="3743164"/>
              <a:chOff x="2164025" y="238100"/>
              <a:chExt cx="3296925" cy="5238125"/>
            </a:xfrm>
          </p:grpSpPr>
          <p:sp>
            <p:nvSpPr>
              <p:cNvPr id="71" name="Google Shape;757;p61">
                <a:extLst>
                  <a:ext uri="{FF2B5EF4-FFF2-40B4-BE49-F238E27FC236}">
                    <a16:creationId xmlns:a16="http://schemas.microsoft.com/office/drawing/2014/main" id="{40127430-D545-40CA-AE17-1BDB94905524}"/>
                  </a:ext>
                </a:extLst>
              </p:cNvPr>
              <p:cNvSpPr/>
              <p:nvPr/>
            </p:nvSpPr>
            <p:spPr>
              <a:xfrm>
                <a:off x="3113000" y="549900"/>
                <a:ext cx="475" cy="375"/>
              </a:xfrm>
              <a:custGeom>
                <a:avLst/>
                <a:gdLst/>
                <a:ahLst/>
                <a:cxnLst/>
                <a:rect l="l" t="t" r="r" b="b"/>
                <a:pathLst>
                  <a:path w="19" h="15" extrusionOk="0">
                    <a:moveTo>
                      <a:pt x="10" y="0"/>
                    </a:moveTo>
                    <a:cubicBezTo>
                      <a:pt x="0" y="0"/>
                      <a:pt x="0" y="14"/>
                      <a:pt x="10" y="14"/>
                    </a:cubicBezTo>
                    <a:cubicBezTo>
                      <a:pt x="18" y="14"/>
                      <a:pt x="18" y="0"/>
                      <a:pt x="10" y="0"/>
                    </a:cubicBezTo>
                    <a:close/>
                  </a:path>
                </a:pathLst>
              </a:cu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58;p61">
                <a:extLst>
                  <a:ext uri="{FF2B5EF4-FFF2-40B4-BE49-F238E27FC236}">
                    <a16:creationId xmlns:a16="http://schemas.microsoft.com/office/drawing/2014/main" id="{8C164247-DC88-4953-A391-B9D168984BE3}"/>
                  </a:ext>
                </a:extLst>
              </p:cNvPr>
              <p:cNvSpPr/>
              <p:nvPr/>
            </p:nvSpPr>
            <p:spPr>
              <a:xfrm>
                <a:off x="2531825" y="238100"/>
                <a:ext cx="2226575" cy="3565251"/>
              </a:xfrm>
              <a:custGeom>
                <a:avLst/>
                <a:gdLst/>
                <a:ahLst/>
                <a:cxnLst/>
                <a:rect l="l" t="t" r="r" b="b"/>
                <a:pathLst>
                  <a:path w="89063" h="142610" extrusionOk="0">
                    <a:moveTo>
                      <a:pt x="44209" y="1"/>
                    </a:moveTo>
                    <a:cubicBezTo>
                      <a:pt x="30918" y="1"/>
                      <a:pt x="17998" y="7189"/>
                      <a:pt x="11429" y="17787"/>
                    </a:cubicBezTo>
                    <a:cubicBezTo>
                      <a:pt x="5502" y="27347"/>
                      <a:pt x="1" y="52103"/>
                      <a:pt x="3244" y="73379"/>
                    </a:cubicBezTo>
                    <a:cubicBezTo>
                      <a:pt x="4914" y="84334"/>
                      <a:pt x="5663" y="85234"/>
                      <a:pt x="3183" y="96666"/>
                    </a:cubicBezTo>
                    <a:cubicBezTo>
                      <a:pt x="788" y="107708"/>
                      <a:pt x="1597" y="142609"/>
                      <a:pt x="37753" y="142609"/>
                    </a:cubicBezTo>
                    <a:cubicBezTo>
                      <a:pt x="39032" y="142609"/>
                      <a:pt x="40355" y="142565"/>
                      <a:pt x="41724" y="142475"/>
                    </a:cubicBezTo>
                    <a:cubicBezTo>
                      <a:pt x="81578" y="139856"/>
                      <a:pt x="84926" y="124854"/>
                      <a:pt x="86653" y="106405"/>
                    </a:cubicBezTo>
                    <a:cubicBezTo>
                      <a:pt x="87608" y="96208"/>
                      <a:pt x="72822" y="89985"/>
                      <a:pt x="82326" y="69130"/>
                    </a:cubicBezTo>
                    <a:cubicBezTo>
                      <a:pt x="89062" y="54349"/>
                      <a:pt x="84288" y="40655"/>
                      <a:pt x="82496" y="34426"/>
                    </a:cubicBezTo>
                    <a:cubicBezTo>
                      <a:pt x="75340" y="9548"/>
                      <a:pt x="59528" y="1"/>
                      <a:pt x="44209" y="1"/>
                    </a:cubicBezTo>
                    <a:close/>
                  </a:path>
                </a:pathLst>
              </a:cu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59;p61">
                <a:extLst>
                  <a:ext uri="{FF2B5EF4-FFF2-40B4-BE49-F238E27FC236}">
                    <a16:creationId xmlns:a16="http://schemas.microsoft.com/office/drawing/2014/main" id="{86F91CD6-B807-4803-84CC-D8A9D1AE9E7C}"/>
                  </a:ext>
                </a:extLst>
              </p:cNvPr>
              <p:cNvSpPr/>
              <p:nvPr/>
            </p:nvSpPr>
            <p:spPr>
              <a:xfrm>
                <a:off x="3062650" y="1169350"/>
                <a:ext cx="1306550" cy="2004025"/>
              </a:xfrm>
              <a:custGeom>
                <a:avLst/>
                <a:gdLst/>
                <a:ahLst/>
                <a:cxnLst/>
                <a:rect l="l" t="t" r="r" b="b"/>
                <a:pathLst>
                  <a:path w="52262" h="80161" extrusionOk="0">
                    <a:moveTo>
                      <a:pt x="47855" y="1"/>
                    </a:moveTo>
                    <a:lnTo>
                      <a:pt x="47855" y="1"/>
                    </a:lnTo>
                    <a:cubicBezTo>
                      <a:pt x="47854" y="1"/>
                      <a:pt x="21858" y="6894"/>
                      <a:pt x="7244" y="6894"/>
                    </a:cubicBezTo>
                    <a:cubicBezTo>
                      <a:pt x="4336" y="6894"/>
                      <a:pt x="1879" y="6621"/>
                      <a:pt x="167" y="5967"/>
                    </a:cubicBezTo>
                    <a:lnTo>
                      <a:pt x="167" y="5967"/>
                    </a:lnTo>
                    <a:cubicBezTo>
                      <a:pt x="167" y="5967"/>
                      <a:pt x="2162" y="25825"/>
                      <a:pt x="1081" y="38684"/>
                    </a:cubicBezTo>
                    <a:cubicBezTo>
                      <a:pt x="0" y="51544"/>
                      <a:pt x="1840" y="72477"/>
                      <a:pt x="11535" y="77728"/>
                    </a:cubicBezTo>
                    <a:cubicBezTo>
                      <a:pt x="14493" y="79330"/>
                      <a:pt x="18782" y="80160"/>
                      <a:pt x="23413" y="80160"/>
                    </a:cubicBezTo>
                    <a:cubicBezTo>
                      <a:pt x="33955" y="80160"/>
                      <a:pt x="46273" y="75860"/>
                      <a:pt x="48729" y="66585"/>
                    </a:cubicBezTo>
                    <a:cubicBezTo>
                      <a:pt x="52262" y="53235"/>
                      <a:pt x="43257" y="33745"/>
                      <a:pt x="44994" y="23463"/>
                    </a:cubicBezTo>
                    <a:cubicBezTo>
                      <a:pt x="46730" y="13181"/>
                      <a:pt x="47855" y="1"/>
                      <a:pt x="47855" y="1"/>
                    </a:cubicBezTo>
                    <a:close/>
                  </a:path>
                </a:pathLst>
              </a:custGeom>
              <a:solidFill>
                <a:srgbClr val="32186B">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60;p61">
                <a:extLst>
                  <a:ext uri="{FF2B5EF4-FFF2-40B4-BE49-F238E27FC236}">
                    <a16:creationId xmlns:a16="http://schemas.microsoft.com/office/drawing/2014/main" id="{59EF399D-5F65-4B12-995E-1D10AFCAB309}"/>
                  </a:ext>
                </a:extLst>
              </p:cNvPr>
              <p:cNvSpPr/>
              <p:nvPr/>
            </p:nvSpPr>
            <p:spPr>
              <a:xfrm>
                <a:off x="3066800" y="753375"/>
                <a:ext cx="1192250" cy="1372450"/>
              </a:xfrm>
              <a:custGeom>
                <a:avLst/>
                <a:gdLst/>
                <a:ahLst/>
                <a:cxnLst/>
                <a:rect l="l" t="t" r="r" b="b"/>
                <a:pathLst>
                  <a:path w="47690" h="54898" extrusionOk="0">
                    <a:moveTo>
                      <a:pt x="11369" y="1"/>
                    </a:moveTo>
                    <a:cubicBezTo>
                      <a:pt x="11369" y="2"/>
                      <a:pt x="13205" y="20407"/>
                      <a:pt x="1" y="22606"/>
                    </a:cubicBezTo>
                    <a:cubicBezTo>
                      <a:pt x="1" y="22606"/>
                      <a:pt x="3068" y="41156"/>
                      <a:pt x="12825" y="50246"/>
                    </a:cubicBezTo>
                    <a:cubicBezTo>
                      <a:pt x="16655" y="53813"/>
                      <a:pt x="20263" y="54897"/>
                      <a:pt x="23234" y="54897"/>
                    </a:cubicBezTo>
                    <a:cubicBezTo>
                      <a:pt x="27834" y="54897"/>
                      <a:pt x="30906" y="52300"/>
                      <a:pt x="30906" y="52300"/>
                    </a:cubicBezTo>
                    <a:cubicBezTo>
                      <a:pt x="30906" y="52300"/>
                      <a:pt x="39282" y="45296"/>
                      <a:pt x="41818" y="37479"/>
                    </a:cubicBezTo>
                    <a:cubicBezTo>
                      <a:pt x="44354" y="29663"/>
                      <a:pt x="45548" y="25901"/>
                      <a:pt x="46308" y="22606"/>
                    </a:cubicBezTo>
                    <a:cubicBezTo>
                      <a:pt x="47070" y="19310"/>
                      <a:pt x="47689" y="16640"/>
                      <a:pt x="47689" y="16640"/>
                    </a:cubicBezTo>
                    <a:lnTo>
                      <a:pt x="47689" y="16640"/>
                    </a:lnTo>
                    <a:cubicBezTo>
                      <a:pt x="47689" y="16640"/>
                      <a:pt x="44153" y="17584"/>
                      <a:pt x="39167" y="17584"/>
                    </a:cubicBezTo>
                    <a:cubicBezTo>
                      <a:pt x="30668" y="17584"/>
                      <a:pt x="17958" y="14841"/>
                      <a:pt x="11369" y="1"/>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61;p61">
                <a:extLst>
                  <a:ext uri="{FF2B5EF4-FFF2-40B4-BE49-F238E27FC236}">
                    <a16:creationId xmlns:a16="http://schemas.microsoft.com/office/drawing/2014/main" id="{90B0548E-7568-485E-B04E-5D32EE8BE682}"/>
                  </a:ext>
                </a:extLst>
              </p:cNvPr>
              <p:cNvSpPr/>
              <p:nvPr/>
            </p:nvSpPr>
            <p:spPr>
              <a:xfrm>
                <a:off x="2164025" y="2039100"/>
                <a:ext cx="3296925" cy="3382775"/>
              </a:xfrm>
              <a:custGeom>
                <a:avLst/>
                <a:gdLst/>
                <a:ahLst/>
                <a:cxnLst/>
                <a:rect l="l" t="t" r="r" b="b"/>
                <a:pathLst>
                  <a:path w="131877" h="135311" extrusionOk="0">
                    <a:moveTo>
                      <a:pt x="51515" y="1"/>
                    </a:moveTo>
                    <a:cubicBezTo>
                      <a:pt x="51515" y="1"/>
                      <a:pt x="54605" y="11335"/>
                      <a:pt x="48080" y="15111"/>
                    </a:cubicBezTo>
                    <a:cubicBezTo>
                      <a:pt x="41555" y="18889"/>
                      <a:pt x="24041" y="17173"/>
                      <a:pt x="19919" y="26788"/>
                    </a:cubicBezTo>
                    <a:cubicBezTo>
                      <a:pt x="15799" y="36404"/>
                      <a:pt x="3435" y="69249"/>
                      <a:pt x="1718" y="76351"/>
                    </a:cubicBezTo>
                    <a:cubicBezTo>
                      <a:pt x="1" y="83454"/>
                      <a:pt x="34000" y="121918"/>
                      <a:pt x="34000" y="121918"/>
                    </a:cubicBezTo>
                    <a:lnTo>
                      <a:pt x="39495" y="114019"/>
                    </a:lnTo>
                    <a:cubicBezTo>
                      <a:pt x="39495" y="114019"/>
                      <a:pt x="20263" y="79676"/>
                      <a:pt x="17172" y="74868"/>
                    </a:cubicBezTo>
                    <a:cubicBezTo>
                      <a:pt x="17172" y="74868"/>
                      <a:pt x="25414" y="54262"/>
                      <a:pt x="28505" y="53233"/>
                    </a:cubicBezTo>
                    <a:cubicBezTo>
                      <a:pt x="28796" y="53136"/>
                      <a:pt x="29632" y="53092"/>
                      <a:pt x="30907" y="53092"/>
                    </a:cubicBezTo>
                    <a:cubicBezTo>
                      <a:pt x="43179" y="53092"/>
                      <a:pt x="96159" y="57161"/>
                      <a:pt x="96159" y="57161"/>
                    </a:cubicBezTo>
                    <a:cubicBezTo>
                      <a:pt x="96159" y="57161"/>
                      <a:pt x="112644" y="81393"/>
                      <a:pt x="114362" y="84827"/>
                    </a:cubicBezTo>
                    <a:cubicBezTo>
                      <a:pt x="116078" y="88262"/>
                      <a:pt x="88604" y="123978"/>
                      <a:pt x="88604" y="123978"/>
                    </a:cubicBezTo>
                    <a:lnTo>
                      <a:pt x="92383" y="135311"/>
                    </a:lnTo>
                    <a:cubicBezTo>
                      <a:pt x="92383" y="135311"/>
                      <a:pt x="122261" y="108181"/>
                      <a:pt x="128441" y="93069"/>
                    </a:cubicBezTo>
                    <a:cubicBezTo>
                      <a:pt x="131876" y="84140"/>
                      <a:pt x="129128" y="82423"/>
                      <a:pt x="124321" y="73838"/>
                    </a:cubicBezTo>
                    <a:cubicBezTo>
                      <a:pt x="119513" y="65252"/>
                      <a:pt x="99594" y="24728"/>
                      <a:pt x="87231" y="21637"/>
                    </a:cubicBezTo>
                    <a:cubicBezTo>
                      <a:pt x="74867" y="18546"/>
                      <a:pt x="67535" y="14519"/>
                      <a:pt x="67535" y="14519"/>
                    </a:cubicBezTo>
                    <a:cubicBezTo>
                      <a:pt x="67535" y="14519"/>
                      <a:pt x="65535" y="8043"/>
                      <a:pt x="65816" y="1389"/>
                    </a:cubicBezTo>
                    <a:lnTo>
                      <a:pt x="65816" y="1389"/>
                    </a:lnTo>
                    <a:cubicBezTo>
                      <a:pt x="65815" y="1390"/>
                      <a:pt x="63849" y="3154"/>
                      <a:pt x="60291" y="3154"/>
                    </a:cubicBezTo>
                    <a:cubicBezTo>
                      <a:pt x="57995" y="3154"/>
                      <a:pt x="55036" y="2419"/>
                      <a:pt x="51515" y="1"/>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2;p61">
                <a:extLst>
                  <a:ext uri="{FF2B5EF4-FFF2-40B4-BE49-F238E27FC236}">
                    <a16:creationId xmlns:a16="http://schemas.microsoft.com/office/drawing/2014/main" id="{D63FB161-7F55-40AE-A360-B151CAF8B299}"/>
                  </a:ext>
                </a:extLst>
              </p:cNvPr>
              <p:cNvSpPr/>
              <p:nvPr/>
            </p:nvSpPr>
            <p:spPr>
              <a:xfrm>
                <a:off x="2455075" y="2402050"/>
                <a:ext cx="2481325" cy="2692900"/>
              </a:xfrm>
              <a:custGeom>
                <a:avLst/>
                <a:gdLst/>
                <a:ahLst/>
                <a:cxnLst/>
                <a:rect l="l" t="t" r="r" b="b"/>
                <a:pathLst>
                  <a:path w="99253" h="107716" extrusionOk="0">
                    <a:moveTo>
                      <a:pt x="55893" y="1"/>
                    </a:moveTo>
                    <a:cubicBezTo>
                      <a:pt x="55893" y="1"/>
                      <a:pt x="56470" y="8274"/>
                      <a:pt x="54174" y="13549"/>
                    </a:cubicBezTo>
                    <a:cubicBezTo>
                      <a:pt x="53883" y="14216"/>
                      <a:pt x="53383" y="14507"/>
                      <a:pt x="52730" y="14507"/>
                    </a:cubicBezTo>
                    <a:cubicBezTo>
                      <a:pt x="48221" y="14507"/>
                      <a:pt x="36438" y="593"/>
                      <a:pt x="36438" y="593"/>
                    </a:cubicBezTo>
                    <a:cubicBezTo>
                      <a:pt x="36438" y="593"/>
                      <a:pt x="33807" y="1974"/>
                      <a:pt x="23000" y="3925"/>
                    </a:cubicBezTo>
                    <a:cubicBezTo>
                      <a:pt x="12192" y="5876"/>
                      <a:pt x="9055" y="10419"/>
                      <a:pt x="8277" y="12270"/>
                    </a:cubicBezTo>
                    <a:cubicBezTo>
                      <a:pt x="7501" y="14121"/>
                      <a:pt x="0" y="33376"/>
                      <a:pt x="0" y="33376"/>
                    </a:cubicBezTo>
                    <a:cubicBezTo>
                      <a:pt x="0" y="33376"/>
                      <a:pt x="3607" y="41281"/>
                      <a:pt x="13055" y="43841"/>
                    </a:cubicBezTo>
                    <a:cubicBezTo>
                      <a:pt x="13055" y="43841"/>
                      <a:pt x="14817" y="38853"/>
                      <a:pt x="16863" y="38715"/>
                    </a:cubicBezTo>
                    <a:cubicBezTo>
                      <a:pt x="16868" y="38714"/>
                      <a:pt x="16872" y="38714"/>
                      <a:pt x="16877" y="38714"/>
                    </a:cubicBezTo>
                    <a:cubicBezTo>
                      <a:pt x="19002" y="38714"/>
                      <a:pt x="39763" y="70167"/>
                      <a:pt x="37610" y="82609"/>
                    </a:cubicBezTo>
                    <a:cubicBezTo>
                      <a:pt x="35451" y="95078"/>
                      <a:pt x="27853" y="99501"/>
                      <a:pt x="27853" y="99501"/>
                    </a:cubicBezTo>
                    <a:cubicBezTo>
                      <a:pt x="27853" y="99501"/>
                      <a:pt x="42259" y="107716"/>
                      <a:pt x="59764" y="107716"/>
                    </a:cubicBezTo>
                    <a:cubicBezTo>
                      <a:pt x="65145" y="107716"/>
                      <a:pt x="70818" y="106940"/>
                      <a:pt x="76456" y="104910"/>
                    </a:cubicBezTo>
                    <a:cubicBezTo>
                      <a:pt x="76456" y="104910"/>
                      <a:pt x="72139" y="91961"/>
                      <a:pt x="81971" y="59110"/>
                    </a:cubicBezTo>
                    <a:cubicBezTo>
                      <a:pt x="85927" y="47480"/>
                      <a:pt x="86115" y="44997"/>
                      <a:pt x="86115" y="44997"/>
                    </a:cubicBezTo>
                    <a:cubicBezTo>
                      <a:pt x="86115" y="44997"/>
                      <a:pt x="95553" y="43404"/>
                      <a:pt x="99253" y="34951"/>
                    </a:cubicBezTo>
                    <a:cubicBezTo>
                      <a:pt x="99253" y="34951"/>
                      <a:pt x="85282" y="10016"/>
                      <a:pt x="75589" y="7119"/>
                    </a:cubicBezTo>
                    <a:cubicBezTo>
                      <a:pt x="65896" y="4222"/>
                      <a:pt x="55894" y="1"/>
                      <a:pt x="558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63;p61">
                <a:extLst>
                  <a:ext uri="{FF2B5EF4-FFF2-40B4-BE49-F238E27FC236}">
                    <a16:creationId xmlns:a16="http://schemas.microsoft.com/office/drawing/2014/main" id="{C8012451-C61C-444A-BB34-F294AE10C788}"/>
                  </a:ext>
                </a:extLst>
              </p:cNvPr>
              <p:cNvSpPr/>
              <p:nvPr/>
            </p:nvSpPr>
            <p:spPr>
              <a:xfrm>
                <a:off x="2768850" y="4889550"/>
                <a:ext cx="1744475" cy="586675"/>
              </a:xfrm>
              <a:custGeom>
                <a:avLst/>
                <a:gdLst/>
                <a:ahLst/>
                <a:cxnLst/>
                <a:rect l="l" t="t" r="r" b="b"/>
                <a:pathLst>
                  <a:path w="69779" h="23467" extrusionOk="0">
                    <a:moveTo>
                      <a:pt x="15302" y="1"/>
                    </a:moveTo>
                    <a:cubicBezTo>
                      <a:pt x="5604" y="10838"/>
                      <a:pt x="1" y="23466"/>
                      <a:pt x="1" y="23466"/>
                    </a:cubicBezTo>
                    <a:lnTo>
                      <a:pt x="69779" y="23466"/>
                    </a:lnTo>
                    <a:lnTo>
                      <a:pt x="63905" y="5409"/>
                    </a:lnTo>
                    <a:cubicBezTo>
                      <a:pt x="57629" y="7195"/>
                      <a:pt x="51686" y="7884"/>
                      <a:pt x="46252" y="7884"/>
                    </a:cubicBezTo>
                    <a:cubicBezTo>
                      <a:pt x="27870" y="7884"/>
                      <a:pt x="15302" y="1"/>
                      <a:pt x="15302" y="1"/>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64;p61">
                <a:extLst>
                  <a:ext uri="{FF2B5EF4-FFF2-40B4-BE49-F238E27FC236}">
                    <a16:creationId xmlns:a16="http://schemas.microsoft.com/office/drawing/2014/main" id="{A2FDE207-652C-4412-B452-3E317CF4376A}"/>
                  </a:ext>
                </a:extLst>
              </p:cNvPr>
              <p:cNvSpPr/>
              <p:nvPr/>
            </p:nvSpPr>
            <p:spPr>
              <a:xfrm>
                <a:off x="3139825" y="3590975"/>
                <a:ext cx="452375" cy="292550"/>
              </a:xfrm>
              <a:custGeom>
                <a:avLst/>
                <a:gdLst/>
                <a:ahLst/>
                <a:cxnLst/>
                <a:rect l="l" t="t" r="r" b="b"/>
                <a:pathLst>
                  <a:path w="18095" h="11702" extrusionOk="0">
                    <a:moveTo>
                      <a:pt x="1" y="1"/>
                    </a:moveTo>
                    <a:cubicBezTo>
                      <a:pt x="1" y="1"/>
                      <a:pt x="5170" y="11293"/>
                      <a:pt x="18094" y="11701"/>
                    </a:cubicBezTo>
                    <a:cubicBezTo>
                      <a:pt x="18094" y="11701"/>
                      <a:pt x="7756" y="9660"/>
                      <a:pt x="681" y="1"/>
                    </a:cubicBezTo>
                    <a:close/>
                  </a:path>
                </a:pathLst>
              </a:custGeom>
              <a:solidFill>
                <a:srgbClr val="F9CA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65;p61">
                <a:extLst>
                  <a:ext uri="{FF2B5EF4-FFF2-40B4-BE49-F238E27FC236}">
                    <a16:creationId xmlns:a16="http://schemas.microsoft.com/office/drawing/2014/main" id="{FE934954-0168-4B34-818E-761915D72FD7}"/>
                  </a:ext>
                </a:extLst>
              </p:cNvPr>
              <p:cNvSpPr/>
              <p:nvPr/>
            </p:nvSpPr>
            <p:spPr>
              <a:xfrm>
                <a:off x="4381225" y="3131850"/>
                <a:ext cx="193900" cy="282300"/>
              </a:xfrm>
              <a:custGeom>
                <a:avLst/>
                <a:gdLst/>
                <a:ahLst/>
                <a:cxnLst/>
                <a:rect l="l" t="t" r="r" b="b"/>
                <a:pathLst>
                  <a:path w="7756" h="11292" extrusionOk="0">
                    <a:moveTo>
                      <a:pt x="0" y="0"/>
                    </a:moveTo>
                    <a:cubicBezTo>
                      <a:pt x="1" y="1"/>
                      <a:pt x="7211" y="7346"/>
                      <a:pt x="7755" y="11291"/>
                    </a:cubicBezTo>
                    <a:cubicBezTo>
                      <a:pt x="7755" y="11291"/>
                      <a:pt x="7483" y="5306"/>
                      <a:pt x="0" y="0"/>
                    </a:cubicBezTo>
                    <a:close/>
                  </a:path>
                </a:pathLst>
              </a:custGeom>
              <a:solidFill>
                <a:srgbClr val="F9CA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66;p61">
                <a:extLst>
                  <a:ext uri="{FF2B5EF4-FFF2-40B4-BE49-F238E27FC236}">
                    <a16:creationId xmlns:a16="http://schemas.microsoft.com/office/drawing/2014/main" id="{7AD3F1BD-3B10-4EE4-8744-278DF06BCCC8}"/>
                  </a:ext>
                </a:extLst>
              </p:cNvPr>
              <p:cNvSpPr/>
              <p:nvPr/>
            </p:nvSpPr>
            <p:spPr>
              <a:xfrm>
                <a:off x="3457775" y="2065100"/>
                <a:ext cx="353375" cy="132625"/>
              </a:xfrm>
              <a:custGeom>
                <a:avLst/>
                <a:gdLst/>
                <a:ahLst/>
                <a:cxnLst/>
                <a:rect l="l" t="t" r="r" b="b"/>
                <a:pathLst>
                  <a:path w="14135" h="5305" extrusionOk="0">
                    <a:moveTo>
                      <a:pt x="1" y="0"/>
                    </a:moveTo>
                    <a:lnTo>
                      <a:pt x="476" y="3905"/>
                    </a:lnTo>
                    <a:cubicBezTo>
                      <a:pt x="2714" y="4966"/>
                      <a:pt x="5121" y="5304"/>
                      <a:pt x="7281" y="5304"/>
                    </a:cubicBezTo>
                    <a:cubicBezTo>
                      <a:pt x="11092" y="5304"/>
                      <a:pt x="14135" y="4251"/>
                      <a:pt x="14135" y="4251"/>
                    </a:cubicBezTo>
                    <a:cubicBezTo>
                      <a:pt x="14021" y="2954"/>
                      <a:pt x="14066" y="644"/>
                      <a:pt x="14066" y="644"/>
                    </a:cubicBezTo>
                    <a:lnTo>
                      <a:pt x="14066" y="644"/>
                    </a:lnTo>
                    <a:cubicBezTo>
                      <a:pt x="11765" y="1857"/>
                      <a:pt x="9575" y="2280"/>
                      <a:pt x="7637" y="2280"/>
                    </a:cubicBezTo>
                    <a:cubicBezTo>
                      <a:pt x="3140" y="2280"/>
                      <a:pt x="1" y="0"/>
                      <a:pt x="1" y="0"/>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67;p61">
              <a:extLst>
                <a:ext uri="{FF2B5EF4-FFF2-40B4-BE49-F238E27FC236}">
                  <a16:creationId xmlns:a16="http://schemas.microsoft.com/office/drawing/2014/main" id="{B3450288-803E-4D48-A0D3-91E25563E430}"/>
                </a:ext>
              </a:extLst>
            </p:cNvPr>
            <p:cNvSpPr/>
            <p:nvPr/>
          </p:nvSpPr>
          <p:spPr>
            <a:xfrm>
              <a:off x="4388453" y="2271204"/>
              <a:ext cx="140243" cy="157741"/>
            </a:xfrm>
            <a:custGeom>
              <a:avLst/>
              <a:gdLst/>
              <a:ahLst/>
              <a:cxnLst/>
              <a:rect l="l" t="t" r="r" b="b"/>
              <a:pathLst>
                <a:path w="8103" h="9114" extrusionOk="0">
                  <a:moveTo>
                    <a:pt x="2633" y="1"/>
                  </a:moveTo>
                  <a:lnTo>
                    <a:pt x="2633" y="1"/>
                  </a:lnTo>
                  <a:cubicBezTo>
                    <a:pt x="1" y="5169"/>
                    <a:pt x="2705" y="9113"/>
                    <a:pt x="4861" y="9113"/>
                  </a:cubicBezTo>
                  <a:cubicBezTo>
                    <a:pt x="5312" y="9113"/>
                    <a:pt x="5739" y="8940"/>
                    <a:pt x="6088" y="8570"/>
                  </a:cubicBezTo>
                  <a:cubicBezTo>
                    <a:pt x="8103" y="6429"/>
                    <a:pt x="6513" y="5588"/>
                    <a:pt x="4800" y="4853"/>
                  </a:cubicBezTo>
                  <a:cubicBezTo>
                    <a:pt x="3088" y="4119"/>
                    <a:pt x="2633" y="1"/>
                    <a:pt x="2633" y="1"/>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67"/>
          <p:cNvSpPr txBox="1">
            <a:spLocks noGrp="1"/>
          </p:cNvSpPr>
          <p:nvPr>
            <p:ph type="title"/>
          </p:nvPr>
        </p:nvSpPr>
        <p:spPr>
          <a:xfrm>
            <a:off x="577720" y="114521"/>
            <a:ext cx="2697974" cy="3550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990"/>
              <a:buFont typeface="Arial"/>
              <a:buNone/>
            </a:pPr>
            <a:r>
              <a:rPr lang="en-US" sz="1800" dirty="0"/>
              <a:t>Analysis cont..</a:t>
            </a:r>
            <a:endParaRPr sz="1800" dirty="0"/>
          </a:p>
        </p:txBody>
      </p:sp>
      <p:sp>
        <p:nvSpPr>
          <p:cNvPr id="985" name="Google Shape;985;p67"/>
          <p:cNvSpPr txBox="1">
            <a:spLocks noGrp="1"/>
          </p:cNvSpPr>
          <p:nvPr>
            <p:ph type="subTitle" idx="1"/>
          </p:nvPr>
        </p:nvSpPr>
        <p:spPr>
          <a:xfrm>
            <a:off x="801028" y="558443"/>
            <a:ext cx="3094200" cy="510300"/>
          </a:xfrm>
          <a:prstGeom prst="rect">
            <a:avLst/>
          </a:prstGeom>
        </p:spPr>
        <p:txBody>
          <a:bodyPr spcFirstLastPara="1" wrap="square" lIns="91425" tIns="91425" rIns="91425" bIns="91425" anchor="t" anchorCtr="0">
            <a:noAutofit/>
          </a:bodyPr>
          <a:lstStyle/>
          <a:p>
            <a:pPr marL="171450" indent="-171450">
              <a:buFont typeface="Arial" pitchFamily="34" charset="0"/>
              <a:buChar char="•"/>
            </a:pPr>
            <a:r>
              <a:rPr lang="en-CA" sz="1200" dirty="0"/>
              <a:t>Our final binary logit model have 4 </a:t>
            </a:r>
            <a:r>
              <a:rPr lang="en-CA" sz="1200" dirty="0" err="1"/>
              <a:t>signififant</a:t>
            </a:r>
            <a:r>
              <a:rPr lang="en-CA" sz="1200" dirty="0"/>
              <a:t> independent variables.</a:t>
            </a:r>
          </a:p>
          <a:p>
            <a:pPr marL="171450" indent="-171450">
              <a:buFont typeface="Arial" pitchFamily="34" charset="0"/>
              <a:buChar char="•"/>
            </a:pPr>
            <a:r>
              <a:rPr lang="en-CA" sz="1200" dirty="0" err="1"/>
              <a:t>radius_worst</a:t>
            </a:r>
            <a:r>
              <a:rPr lang="en-CA" sz="1200" dirty="0"/>
              <a:t> – In tumor distance of edge from centre.</a:t>
            </a:r>
          </a:p>
          <a:p>
            <a:pPr marL="171450" indent="-171450">
              <a:buFont typeface="Arial" pitchFamily="34" charset="0"/>
              <a:buChar char="•"/>
            </a:pPr>
            <a:r>
              <a:rPr lang="en-CA" sz="1200" dirty="0" err="1"/>
              <a:t>Texture_worst</a:t>
            </a:r>
            <a:r>
              <a:rPr lang="en-CA" sz="1200" dirty="0"/>
              <a:t> – Grey scale value used to find tumor location.</a:t>
            </a:r>
          </a:p>
          <a:p>
            <a:pPr marL="171450" indent="-171450">
              <a:buFont typeface="Arial" pitchFamily="34" charset="0"/>
              <a:buChar char="•"/>
            </a:pPr>
            <a:r>
              <a:rPr lang="en-CA" sz="1200" dirty="0" err="1"/>
              <a:t>Smoothness_worst</a:t>
            </a:r>
            <a:r>
              <a:rPr lang="en-CA" sz="1200" dirty="0"/>
              <a:t>-Shows variation in </a:t>
            </a:r>
            <a:r>
              <a:rPr lang="en-CA" sz="1200" dirty="0" err="1"/>
              <a:t>radious</a:t>
            </a:r>
            <a:r>
              <a:rPr lang="en-CA" sz="1200" dirty="0"/>
              <a:t> range.</a:t>
            </a:r>
          </a:p>
          <a:p>
            <a:r>
              <a:rPr lang="en-CA" sz="1200" dirty="0"/>
              <a:t>     and</a:t>
            </a:r>
          </a:p>
          <a:p>
            <a:pPr marL="171450" indent="-171450">
              <a:buFont typeface="Arial" pitchFamily="34" charset="0"/>
              <a:buChar char="•"/>
            </a:pPr>
            <a:r>
              <a:rPr lang="en-CA" sz="1200" dirty="0" err="1"/>
              <a:t>Concave_point</a:t>
            </a:r>
            <a:r>
              <a:rPr lang="en-CA" sz="1200" dirty="0"/>
              <a:t> worst – it is highest mean value of the </a:t>
            </a:r>
            <a:r>
              <a:rPr lang="en-CA" sz="1200" dirty="0" err="1"/>
              <a:t>concabe</a:t>
            </a:r>
            <a:r>
              <a:rPr lang="en-CA" sz="1200" dirty="0"/>
              <a:t> portions of the contour.</a:t>
            </a:r>
          </a:p>
        </p:txBody>
      </p:sp>
      <p:sp>
        <p:nvSpPr>
          <p:cNvPr id="987" name="Google Shape;987;p67"/>
          <p:cNvSpPr/>
          <p:nvPr/>
        </p:nvSpPr>
        <p:spPr>
          <a:xfrm rot="9262309" flipH="1">
            <a:off x="5103948" y="2768733"/>
            <a:ext cx="5633624" cy="4449922"/>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2">
            <a:extLst>
              <a:ext uri="{FF2B5EF4-FFF2-40B4-BE49-F238E27FC236}">
                <a16:creationId xmlns:a16="http://schemas.microsoft.com/office/drawing/2014/main" id="{0BBFA462-7C66-4BFD-AFE1-EBD5BF46EE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5935" y="124600"/>
            <a:ext cx="4588826" cy="470156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a:extLst>
              <a:ext uri="{FF2B5EF4-FFF2-40B4-BE49-F238E27FC236}">
                <a16:creationId xmlns:a16="http://schemas.microsoft.com/office/drawing/2014/main" id="{28E24774-BBA3-44CE-83D2-0609F27C59DB}"/>
              </a:ext>
            </a:extLst>
          </p:cNvPr>
          <p:cNvSpPr txBox="1"/>
          <p:nvPr/>
        </p:nvSpPr>
        <p:spPr>
          <a:xfrm>
            <a:off x="372222" y="3716010"/>
            <a:ext cx="3698359" cy="1015663"/>
          </a:xfrm>
          <a:prstGeom prst="rect">
            <a:avLst/>
          </a:prstGeom>
          <a:noFill/>
        </p:spPr>
        <p:txBody>
          <a:bodyPr wrap="square">
            <a:spAutoFit/>
          </a:bodyPr>
          <a:lstStyle/>
          <a:p>
            <a:pPr marL="171450" lvl="0" indent="-171450" algn="l" rtl="0">
              <a:spcBef>
                <a:spcPts val="0"/>
              </a:spcBef>
              <a:spcAft>
                <a:spcPts val="0"/>
              </a:spcAft>
              <a:buFont typeface="Arial" panose="020B0604020202020204" pitchFamily="34" charset="0"/>
              <a:buChar char="•"/>
            </a:pPr>
            <a:r>
              <a:rPr lang="en-GB" sz="1200" dirty="0">
                <a:solidFill>
                  <a:srgbClr val="32186B"/>
                </a:solidFill>
                <a:latin typeface="Lato"/>
                <a:ea typeface="Lato"/>
                <a:cs typeface="Lato"/>
                <a:sym typeface="Lato"/>
              </a:rPr>
              <a:t>c score is 0.993 which should be between 0 &amp; 1 nearer to 1 is better model.</a:t>
            </a:r>
          </a:p>
          <a:p>
            <a:pPr marL="171450" lvl="0" indent="-171450" algn="l" rtl="0">
              <a:spcBef>
                <a:spcPts val="0"/>
              </a:spcBef>
              <a:spcAft>
                <a:spcPts val="0"/>
              </a:spcAft>
              <a:buFont typeface="Arial" panose="020B0604020202020204" pitchFamily="34" charset="0"/>
              <a:buChar char="•"/>
            </a:pPr>
            <a:r>
              <a:rPr lang="en-GB" sz="1200" dirty="0">
                <a:solidFill>
                  <a:srgbClr val="32186B"/>
                </a:solidFill>
                <a:latin typeface="Lato"/>
                <a:ea typeface="Lato"/>
                <a:cs typeface="Lato"/>
                <a:sym typeface="Lato"/>
              </a:rPr>
              <a:t>Percent concordant shows how many observations predicted correctly, 99.3% is exceptionally accurate performance.</a:t>
            </a:r>
          </a:p>
        </p:txBody>
      </p:sp>
      <p:cxnSp>
        <p:nvCxnSpPr>
          <p:cNvPr id="11" name="Straight Arrow Connector 10">
            <a:extLst>
              <a:ext uri="{FF2B5EF4-FFF2-40B4-BE49-F238E27FC236}">
                <a16:creationId xmlns:a16="http://schemas.microsoft.com/office/drawing/2014/main" id="{21A5909F-BE8C-450D-AA19-3205E20473A6}"/>
              </a:ext>
            </a:extLst>
          </p:cNvPr>
          <p:cNvCxnSpPr/>
          <p:nvPr/>
        </p:nvCxnSpPr>
        <p:spPr>
          <a:xfrm>
            <a:off x="3876365" y="1270473"/>
            <a:ext cx="36957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B89B3A99-4C5E-41C4-8A9A-30C653157B0A}"/>
              </a:ext>
            </a:extLst>
          </p:cNvPr>
          <p:cNvCxnSpPr/>
          <p:nvPr/>
        </p:nvCxnSpPr>
        <p:spPr>
          <a:xfrm>
            <a:off x="3506795" y="4230752"/>
            <a:ext cx="7391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p73"/>
          <p:cNvSpPr txBox="1">
            <a:spLocks noGrp="1"/>
          </p:cNvSpPr>
          <p:nvPr>
            <p:ph type="title"/>
          </p:nvPr>
        </p:nvSpPr>
        <p:spPr>
          <a:xfrm>
            <a:off x="5155380" y="164825"/>
            <a:ext cx="272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Analysis cont..</a:t>
            </a:r>
            <a:endParaRPr dirty="0"/>
          </a:p>
        </p:txBody>
      </p:sp>
      <p:sp>
        <p:nvSpPr>
          <p:cNvPr id="1424" name="Google Shape;1424;p73"/>
          <p:cNvSpPr txBox="1">
            <a:spLocks noGrp="1"/>
          </p:cNvSpPr>
          <p:nvPr>
            <p:ph type="subTitle" idx="1"/>
          </p:nvPr>
        </p:nvSpPr>
        <p:spPr>
          <a:xfrm>
            <a:off x="4572000" y="914400"/>
            <a:ext cx="3675375" cy="3155424"/>
          </a:xfrm>
          <a:prstGeom prst="rect">
            <a:avLst/>
          </a:prstGeom>
        </p:spPr>
        <p:txBody>
          <a:bodyPr spcFirstLastPara="1" wrap="square" lIns="91425" tIns="91425" rIns="91425" bIns="91425" anchor="t" anchorCtr="0">
            <a:noAutofit/>
          </a:bodyPr>
          <a:lstStyle/>
          <a:p>
            <a:pPr marL="171450" indent="-171450">
              <a:lnSpc>
                <a:spcPct val="150000"/>
              </a:lnSpc>
              <a:buFont typeface="Arial" pitchFamily="34" charset="0"/>
              <a:buChar char="•"/>
            </a:pPr>
            <a:r>
              <a:rPr lang="en-CA" sz="1400" dirty="0"/>
              <a:t>So, we can conclude our analysis that model with 4 independent variables (</a:t>
            </a:r>
            <a:r>
              <a:rPr lang="en-CA" sz="1400" dirty="0" err="1"/>
              <a:t>radius_worst</a:t>
            </a:r>
            <a:r>
              <a:rPr lang="en-CA" sz="1400" dirty="0"/>
              <a:t>, </a:t>
            </a:r>
            <a:r>
              <a:rPr lang="en-CA" sz="1400" dirty="0" err="1"/>
              <a:t>texture_worst</a:t>
            </a:r>
            <a:r>
              <a:rPr lang="en-CA" sz="1400" dirty="0"/>
              <a:t>, </a:t>
            </a:r>
            <a:r>
              <a:rPr lang="en-CA" sz="1400" dirty="0" err="1"/>
              <a:t>smoothness_worst</a:t>
            </a:r>
            <a:r>
              <a:rPr lang="en-CA" sz="1400" dirty="0"/>
              <a:t> and </a:t>
            </a:r>
            <a:r>
              <a:rPr lang="en-CA" sz="1400" dirty="0" err="1"/>
              <a:t>concave_points_worst</a:t>
            </a:r>
            <a:r>
              <a:rPr lang="en-CA" sz="1400" dirty="0"/>
              <a:t>) is highly efficient and we should have combination of regular </a:t>
            </a:r>
            <a:r>
              <a:rPr lang="en-CA" sz="1400" dirty="0" err="1"/>
              <a:t>memmography</a:t>
            </a:r>
            <a:r>
              <a:rPr lang="en-CA" sz="1400" dirty="0"/>
              <a:t>, doctor’s diagnosis and prediction of our analytic model with this 3 filters we can catch the breast cancer at early stage and over come to it without any fatality.</a:t>
            </a:r>
          </a:p>
        </p:txBody>
      </p:sp>
      <p:sp>
        <p:nvSpPr>
          <p:cNvPr id="1425" name="Google Shape;1425;p73"/>
          <p:cNvSpPr/>
          <p:nvPr/>
        </p:nvSpPr>
        <p:spPr>
          <a:xfrm rot="1993386">
            <a:off x="1930168" y="3458331"/>
            <a:ext cx="1711766" cy="851734"/>
          </a:xfrm>
          <a:custGeom>
            <a:avLst/>
            <a:gdLst/>
            <a:ahLst/>
            <a:cxnLst/>
            <a:rect l="l" t="t" r="r" b="b"/>
            <a:pathLst>
              <a:path w="53228" h="26485" extrusionOk="0">
                <a:moveTo>
                  <a:pt x="26613" y="1"/>
                </a:moveTo>
                <a:cubicBezTo>
                  <a:pt x="19555" y="1"/>
                  <a:pt x="12785" y="1397"/>
                  <a:pt x="7794" y="3880"/>
                </a:cubicBezTo>
                <a:cubicBezTo>
                  <a:pt x="2803" y="6363"/>
                  <a:pt x="0" y="9731"/>
                  <a:pt x="0" y="13243"/>
                </a:cubicBezTo>
                <a:cubicBezTo>
                  <a:pt x="0" y="16754"/>
                  <a:pt x="2803" y="20122"/>
                  <a:pt x="7794" y="22605"/>
                </a:cubicBezTo>
                <a:cubicBezTo>
                  <a:pt x="12785" y="25088"/>
                  <a:pt x="19555" y="26484"/>
                  <a:pt x="26613" y="26484"/>
                </a:cubicBezTo>
                <a:cubicBezTo>
                  <a:pt x="33671" y="26484"/>
                  <a:pt x="40441" y="25088"/>
                  <a:pt x="45432" y="22605"/>
                </a:cubicBezTo>
                <a:cubicBezTo>
                  <a:pt x="50423" y="20122"/>
                  <a:pt x="53227" y="16754"/>
                  <a:pt x="53227" y="13243"/>
                </a:cubicBezTo>
                <a:cubicBezTo>
                  <a:pt x="53227" y="9731"/>
                  <a:pt x="50423" y="6363"/>
                  <a:pt x="45432" y="3880"/>
                </a:cubicBezTo>
                <a:cubicBezTo>
                  <a:pt x="40441" y="1397"/>
                  <a:pt x="33671" y="1"/>
                  <a:pt x="26613" y="1"/>
                </a:cubicBezTo>
                <a:close/>
              </a:path>
            </a:pathLst>
          </a:custGeom>
          <a:solidFill>
            <a:srgbClr val="32186B">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2907;p90">
            <a:extLst>
              <a:ext uri="{FF2B5EF4-FFF2-40B4-BE49-F238E27FC236}">
                <a16:creationId xmlns:a16="http://schemas.microsoft.com/office/drawing/2014/main" id="{BF90E326-0928-4CE3-AD40-1415DCBD0A49}"/>
              </a:ext>
            </a:extLst>
          </p:cNvPr>
          <p:cNvPicPr preferRelativeResize="0"/>
          <p:nvPr/>
        </p:nvPicPr>
        <p:blipFill rotWithShape="1">
          <a:blip r:embed="rId3">
            <a:alphaModFix/>
          </a:blip>
          <a:srcRect/>
          <a:stretch/>
        </p:blipFill>
        <p:spPr>
          <a:xfrm>
            <a:off x="329555" y="1084521"/>
            <a:ext cx="3675375" cy="3624873"/>
          </a:xfrm>
          <a:prstGeom prst="ellipse">
            <a:avLst/>
          </a:prstGeom>
          <a:ln>
            <a:noFill/>
          </a:ln>
          <a:effectLst>
            <a:softEdge rad="112500"/>
          </a:effectLst>
        </p:spPr>
      </p:pic>
    </p:spTree>
    <p:extLst>
      <p:ext uri="{BB962C8B-B14F-4D97-AF65-F5344CB8AC3E}">
        <p14:creationId xmlns:p14="http://schemas.microsoft.com/office/powerpoint/2010/main" val="1930178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66"/>
          <p:cNvSpPr txBox="1">
            <a:spLocks noGrp="1"/>
          </p:cNvSpPr>
          <p:nvPr>
            <p:ph type="title"/>
          </p:nvPr>
        </p:nvSpPr>
        <p:spPr>
          <a:xfrm>
            <a:off x="1361410" y="1710994"/>
            <a:ext cx="4345506" cy="1909633"/>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Clr>
                <a:schemeClr val="dk1"/>
              </a:buClr>
              <a:buSzPts val="1100"/>
              <a:buFont typeface="Arial"/>
              <a:buNone/>
            </a:pPr>
            <a:r>
              <a:rPr lang="en-CA" sz="3600" dirty="0"/>
              <a:t>03</a:t>
            </a:r>
            <a:br>
              <a:rPr lang="en-CA" sz="3600" dirty="0"/>
            </a:br>
            <a:r>
              <a:rPr lang="en-CA" sz="3600" dirty="0"/>
              <a:t>Interpretation of Findings</a:t>
            </a:r>
            <a:endParaRPr sz="3600" dirty="0"/>
          </a:p>
        </p:txBody>
      </p:sp>
      <p:grpSp>
        <p:nvGrpSpPr>
          <p:cNvPr id="4" name="Google Shape;2723;p86">
            <a:extLst>
              <a:ext uri="{FF2B5EF4-FFF2-40B4-BE49-F238E27FC236}">
                <a16:creationId xmlns:a16="http://schemas.microsoft.com/office/drawing/2014/main" id="{27E91873-53D0-4332-900C-B47EF9C493C6}"/>
              </a:ext>
            </a:extLst>
          </p:cNvPr>
          <p:cNvGrpSpPr/>
          <p:nvPr/>
        </p:nvGrpSpPr>
        <p:grpSpPr>
          <a:xfrm>
            <a:off x="5365510" y="510305"/>
            <a:ext cx="3488606" cy="1816431"/>
            <a:chOff x="806350" y="1516825"/>
            <a:chExt cx="3137800" cy="1633775"/>
          </a:xfrm>
        </p:grpSpPr>
        <p:sp>
          <p:nvSpPr>
            <p:cNvPr id="5" name="Google Shape;2724;p86">
              <a:extLst>
                <a:ext uri="{FF2B5EF4-FFF2-40B4-BE49-F238E27FC236}">
                  <a16:creationId xmlns:a16="http://schemas.microsoft.com/office/drawing/2014/main" id="{7D52CE7A-D2DF-4185-A4DD-CB9D318386FB}"/>
                </a:ext>
              </a:extLst>
            </p:cNvPr>
            <p:cNvSpPr/>
            <p:nvPr/>
          </p:nvSpPr>
          <p:spPr>
            <a:xfrm>
              <a:off x="3106275" y="2988975"/>
              <a:ext cx="539650" cy="60200"/>
            </a:xfrm>
            <a:custGeom>
              <a:avLst/>
              <a:gdLst/>
              <a:ahLst/>
              <a:cxnLst/>
              <a:rect l="l" t="t" r="r" b="b"/>
              <a:pathLst>
                <a:path w="21586" h="2408" extrusionOk="0">
                  <a:moveTo>
                    <a:pt x="10793" y="0"/>
                  </a:moveTo>
                  <a:cubicBezTo>
                    <a:pt x="4843" y="0"/>
                    <a:pt x="1" y="541"/>
                    <a:pt x="1" y="1217"/>
                  </a:cubicBezTo>
                  <a:cubicBezTo>
                    <a:pt x="1" y="1866"/>
                    <a:pt x="4843" y="2407"/>
                    <a:pt x="10793" y="2407"/>
                  </a:cubicBezTo>
                  <a:cubicBezTo>
                    <a:pt x="16744" y="2407"/>
                    <a:pt x="21586" y="1866"/>
                    <a:pt x="21586" y="1217"/>
                  </a:cubicBezTo>
                  <a:cubicBezTo>
                    <a:pt x="21586" y="541"/>
                    <a:pt x="16744" y="0"/>
                    <a:pt x="107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25;p86">
              <a:extLst>
                <a:ext uri="{FF2B5EF4-FFF2-40B4-BE49-F238E27FC236}">
                  <a16:creationId xmlns:a16="http://schemas.microsoft.com/office/drawing/2014/main" id="{5C4AB1D4-9ED0-4011-B371-90C28767E669}"/>
                </a:ext>
              </a:extLst>
            </p:cNvPr>
            <p:cNvSpPr/>
            <p:nvPr/>
          </p:nvSpPr>
          <p:spPr>
            <a:xfrm>
              <a:off x="1240575" y="2943650"/>
              <a:ext cx="2307300" cy="160300"/>
            </a:xfrm>
            <a:custGeom>
              <a:avLst/>
              <a:gdLst/>
              <a:ahLst/>
              <a:cxnLst/>
              <a:rect l="l" t="t" r="r" b="b"/>
              <a:pathLst>
                <a:path w="92292" h="6412" extrusionOk="0">
                  <a:moveTo>
                    <a:pt x="46146" y="1"/>
                  </a:moveTo>
                  <a:cubicBezTo>
                    <a:pt x="20666" y="1"/>
                    <a:pt x="0" y="1434"/>
                    <a:pt x="0" y="3220"/>
                  </a:cubicBezTo>
                  <a:cubicBezTo>
                    <a:pt x="0" y="4978"/>
                    <a:pt x="20666" y="6411"/>
                    <a:pt x="46146" y="6411"/>
                  </a:cubicBezTo>
                  <a:cubicBezTo>
                    <a:pt x="71626" y="6411"/>
                    <a:pt x="92292" y="4978"/>
                    <a:pt x="92292" y="3220"/>
                  </a:cubicBezTo>
                  <a:cubicBezTo>
                    <a:pt x="92292" y="1434"/>
                    <a:pt x="71626" y="1"/>
                    <a:pt x="461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726;p86">
              <a:extLst>
                <a:ext uri="{FF2B5EF4-FFF2-40B4-BE49-F238E27FC236}">
                  <a16:creationId xmlns:a16="http://schemas.microsoft.com/office/drawing/2014/main" id="{809EEB9D-9DC1-43E9-B3C7-CC690EC9C26C}"/>
                </a:ext>
              </a:extLst>
            </p:cNvPr>
            <p:cNvSpPr/>
            <p:nvPr/>
          </p:nvSpPr>
          <p:spPr>
            <a:xfrm>
              <a:off x="1054600" y="2982200"/>
              <a:ext cx="539675" cy="60875"/>
            </a:xfrm>
            <a:custGeom>
              <a:avLst/>
              <a:gdLst/>
              <a:ahLst/>
              <a:cxnLst/>
              <a:rect l="l" t="t" r="r" b="b"/>
              <a:pathLst>
                <a:path w="21587" h="2435" extrusionOk="0">
                  <a:moveTo>
                    <a:pt x="10794" y="1"/>
                  </a:moveTo>
                  <a:cubicBezTo>
                    <a:pt x="4843" y="1"/>
                    <a:pt x="1" y="542"/>
                    <a:pt x="1" y="1218"/>
                  </a:cubicBezTo>
                  <a:cubicBezTo>
                    <a:pt x="1" y="1867"/>
                    <a:pt x="4843" y="2435"/>
                    <a:pt x="10794" y="2435"/>
                  </a:cubicBezTo>
                  <a:cubicBezTo>
                    <a:pt x="16744" y="2435"/>
                    <a:pt x="21586" y="1867"/>
                    <a:pt x="21586" y="1218"/>
                  </a:cubicBezTo>
                  <a:cubicBezTo>
                    <a:pt x="21586" y="542"/>
                    <a:pt x="16744" y="1"/>
                    <a:pt x="107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727;p86">
              <a:extLst>
                <a:ext uri="{FF2B5EF4-FFF2-40B4-BE49-F238E27FC236}">
                  <a16:creationId xmlns:a16="http://schemas.microsoft.com/office/drawing/2014/main" id="{088DE0B0-05FC-4394-88FE-D0D22A97BE43}"/>
                </a:ext>
              </a:extLst>
            </p:cNvPr>
            <p:cNvSpPr/>
            <p:nvPr/>
          </p:nvSpPr>
          <p:spPr>
            <a:xfrm>
              <a:off x="3306450" y="2928775"/>
              <a:ext cx="637700" cy="71700"/>
            </a:xfrm>
            <a:custGeom>
              <a:avLst/>
              <a:gdLst/>
              <a:ahLst/>
              <a:cxnLst/>
              <a:rect l="l" t="t" r="r" b="b"/>
              <a:pathLst>
                <a:path w="25508" h="2868" extrusionOk="0">
                  <a:moveTo>
                    <a:pt x="12740" y="1"/>
                  </a:moveTo>
                  <a:cubicBezTo>
                    <a:pt x="5708" y="1"/>
                    <a:pt x="0" y="650"/>
                    <a:pt x="0" y="1434"/>
                  </a:cubicBezTo>
                  <a:cubicBezTo>
                    <a:pt x="0" y="2219"/>
                    <a:pt x="5708" y="2868"/>
                    <a:pt x="12740" y="2868"/>
                  </a:cubicBezTo>
                  <a:cubicBezTo>
                    <a:pt x="19800" y="2868"/>
                    <a:pt x="25508" y="2219"/>
                    <a:pt x="25508" y="1434"/>
                  </a:cubicBezTo>
                  <a:cubicBezTo>
                    <a:pt x="25508" y="677"/>
                    <a:pt x="19773" y="1"/>
                    <a:pt x="12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728;p86">
              <a:extLst>
                <a:ext uri="{FF2B5EF4-FFF2-40B4-BE49-F238E27FC236}">
                  <a16:creationId xmlns:a16="http://schemas.microsoft.com/office/drawing/2014/main" id="{A82E6F55-4136-48D4-8107-C6A4B1B10DC2}"/>
                </a:ext>
              </a:extLst>
            </p:cNvPr>
            <p:cNvSpPr/>
            <p:nvPr/>
          </p:nvSpPr>
          <p:spPr>
            <a:xfrm>
              <a:off x="3170025" y="2467500"/>
              <a:ext cx="688925" cy="501200"/>
            </a:xfrm>
            <a:custGeom>
              <a:avLst/>
              <a:gdLst/>
              <a:ahLst/>
              <a:cxnLst/>
              <a:rect l="l" t="t" r="r" b="b"/>
              <a:pathLst>
                <a:path w="27557" h="20048" extrusionOk="0">
                  <a:moveTo>
                    <a:pt x="16087" y="0"/>
                  </a:moveTo>
                  <a:cubicBezTo>
                    <a:pt x="13889" y="0"/>
                    <a:pt x="10705" y="11852"/>
                    <a:pt x="10705" y="11852"/>
                  </a:cubicBezTo>
                  <a:cubicBezTo>
                    <a:pt x="10705" y="11852"/>
                    <a:pt x="9542" y="5928"/>
                    <a:pt x="8162" y="3304"/>
                  </a:cubicBezTo>
                  <a:cubicBezTo>
                    <a:pt x="8029" y="3053"/>
                    <a:pt x="7844" y="2936"/>
                    <a:pt x="7620" y="2936"/>
                  </a:cubicBezTo>
                  <a:cubicBezTo>
                    <a:pt x="5521" y="2936"/>
                    <a:pt x="1" y="13181"/>
                    <a:pt x="1589" y="20048"/>
                  </a:cubicBezTo>
                  <a:lnTo>
                    <a:pt x="27015" y="20048"/>
                  </a:lnTo>
                  <a:cubicBezTo>
                    <a:pt x="27015" y="20048"/>
                    <a:pt x="27556" y="16315"/>
                    <a:pt x="25041" y="11284"/>
                  </a:cubicBezTo>
                  <a:cubicBezTo>
                    <a:pt x="24569" y="10346"/>
                    <a:pt x="24011" y="9965"/>
                    <a:pt x="23416" y="9965"/>
                  </a:cubicBezTo>
                  <a:cubicBezTo>
                    <a:pt x="20834" y="9965"/>
                    <a:pt x="17548" y="17126"/>
                    <a:pt x="17548" y="17126"/>
                  </a:cubicBezTo>
                  <a:cubicBezTo>
                    <a:pt x="17548" y="17126"/>
                    <a:pt x="19036" y="4711"/>
                    <a:pt x="16899" y="680"/>
                  </a:cubicBezTo>
                  <a:cubicBezTo>
                    <a:pt x="16652" y="209"/>
                    <a:pt x="16378" y="0"/>
                    <a:pt x="160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729;p86">
              <a:extLst>
                <a:ext uri="{FF2B5EF4-FFF2-40B4-BE49-F238E27FC236}">
                  <a16:creationId xmlns:a16="http://schemas.microsoft.com/office/drawing/2014/main" id="{45F57FF1-9FF3-41D6-AD10-9DE0F407F8C1}"/>
                </a:ext>
              </a:extLst>
            </p:cNvPr>
            <p:cNvSpPr/>
            <p:nvPr/>
          </p:nvSpPr>
          <p:spPr>
            <a:xfrm>
              <a:off x="3305775" y="2700900"/>
              <a:ext cx="40600" cy="269150"/>
            </a:xfrm>
            <a:custGeom>
              <a:avLst/>
              <a:gdLst/>
              <a:ahLst/>
              <a:cxnLst/>
              <a:rect l="l" t="t" r="r" b="b"/>
              <a:pathLst>
                <a:path w="1624" h="10766" extrusionOk="0">
                  <a:moveTo>
                    <a:pt x="1353" y="0"/>
                  </a:moveTo>
                  <a:cubicBezTo>
                    <a:pt x="0" y="2110"/>
                    <a:pt x="731" y="10333"/>
                    <a:pt x="758" y="10657"/>
                  </a:cubicBezTo>
                  <a:lnTo>
                    <a:pt x="1055" y="10766"/>
                  </a:lnTo>
                  <a:cubicBezTo>
                    <a:pt x="1055" y="10685"/>
                    <a:pt x="298" y="2272"/>
                    <a:pt x="1623" y="189"/>
                  </a:cubicBezTo>
                  <a:lnTo>
                    <a:pt x="1353" y="0"/>
                  </a:lnTo>
                  <a:close/>
                </a:path>
              </a:pathLst>
            </a:custGeom>
            <a:solidFill>
              <a:srgbClr val="DE9E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730;p86">
              <a:extLst>
                <a:ext uri="{FF2B5EF4-FFF2-40B4-BE49-F238E27FC236}">
                  <a16:creationId xmlns:a16="http://schemas.microsoft.com/office/drawing/2014/main" id="{509BAA33-AAAD-4ADC-8AFA-A35566B2850A}"/>
                </a:ext>
              </a:extLst>
            </p:cNvPr>
            <p:cNvSpPr/>
            <p:nvPr/>
          </p:nvSpPr>
          <p:spPr>
            <a:xfrm>
              <a:off x="3283450" y="2788800"/>
              <a:ext cx="42625" cy="81175"/>
            </a:xfrm>
            <a:custGeom>
              <a:avLst/>
              <a:gdLst/>
              <a:ahLst/>
              <a:cxnLst/>
              <a:rect l="l" t="t" r="r" b="b"/>
              <a:pathLst>
                <a:path w="1705" h="3247" extrusionOk="0">
                  <a:moveTo>
                    <a:pt x="28" y="1"/>
                  </a:moveTo>
                  <a:cubicBezTo>
                    <a:pt x="1" y="1055"/>
                    <a:pt x="1407" y="3165"/>
                    <a:pt x="1461" y="3246"/>
                  </a:cubicBezTo>
                  <a:lnTo>
                    <a:pt x="1705" y="3219"/>
                  </a:lnTo>
                  <a:cubicBezTo>
                    <a:pt x="1678" y="3192"/>
                    <a:pt x="298" y="1137"/>
                    <a:pt x="325" y="109"/>
                  </a:cubicBezTo>
                  <a:lnTo>
                    <a:pt x="28" y="1"/>
                  </a:lnTo>
                  <a:close/>
                </a:path>
              </a:pathLst>
            </a:custGeom>
            <a:solidFill>
              <a:srgbClr val="DE9E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731;p86">
              <a:extLst>
                <a:ext uri="{FF2B5EF4-FFF2-40B4-BE49-F238E27FC236}">
                  <a16:creationId xmlns:a16="http://schemas.microsoft.com/office/drawing/2014/main" id="{4275D366-907D-4963-A3FB-23EAA441B918}"/>
                </a:ext>
              </a:extLst>
            </p:cNvPr>
            <p:cNvSpPr/>
            <p:nvPr/>
          </p:nvSpPr>
          <p:spPr>
            <a:xfrm>
              <a:off x="3322000" y="2748900"/>
              <a:ext cx="60200" cy="38575"/>
            </a:xfrm>
            <a:custGeom>
              <a:avLst/>
              <a:gdLst/>
              <a:ahLst/>
              <a:cxnLst/>
              <a:rect l="l" t="t" r="r" b="b"/>
              <a:pathLst>
                <a:path w="2408" h="1543" extrusionOk="0">
                  <a:moveTo>
                    <a:pt x="2110" y="1"/>
                  </a:moveTo>
                  <a:cubicBezTo>
                    <a:pt x="1813" y="596"/>
                    <a:pt x="28" y="1299"/>
                    <a:pt x="0" y="1299"/>
                  </a:cubicBezTo>
                  <a:lnTo>
                    <a:pt x="217" y="1542"/>
                  </a:lnTo>
                  <a:cubicBezTo>
                    <a:pt x="298" y="1515"/>
                    <a:pt x="2083" y="812"/>
                    <a:pt x="2408" y="163"/>
                  </a:cubicBezTo>
                  <a:lnTo>
                    <a:pt x="2110" y="1"/>
                  </a:lnTo>
                  <a:close/>
                </a:path>
              </a:pathLst>
            </a:custGeom>
            <a:solidFill>
              <a:srgbClr val="DE9E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732;p86">
              <a:extLst>
                <a:ext uri="{FF2B5EF4-FFF2-40B4-BE49-F238E27FC236}">
                  <a16:creationId xmlns:a16="http://schemas.microsoft.com/office/drawing/2014/main" id="{923ED181-ECF1-4AF6-A69A-0807C22A25F3}"/>
                </a:ext>
              </a:extLst>
            </p:cNvPr>
            <p:cNvSpPr/>
            <p:nvPr/>
          </p:nvSpPr>
          <p:spPr>
            <a:xfrm>
              <a:off x="3491050" y="2670450"/>
              <a:ext cx="60900" cy="300275"/>
            </a:xfrm>
            <a:custGeom>
              <a:avLst/>
              <a:gdLst/>
              <a:ahLst/>
              <a:cxnLst/>
              <a:rect l="l" t="t" r="r" b="b"/>
              <a:pathLst>
                <a:path w="2436" h="12011" extrusionOk="0">
                  <a:moveTo>
                    <a:pt x="2165" y="1"/>
                  </a:moveTo>
                  <a:cubicBezTo>
                    <a:pt x="1002" y="1516"/>
                    <a:pt x="28" y="11443"/>
                    <a:pt x="1" y="11875"/>
                  </a:cubicBezTo>
                  <a:lnTo>
                    <a:pt x="298" y="12011"/>
                  </a:lnTo>
                  <a:cubicBezTo>
                    <a:pt x="298" y="11903"/>
                    <a:pt x="1299" y="1678"/>
                    <a:pt x="2435" y="190"/>
                  </a:cubicBezTo>
                  <a:lnTo>
                    <a:pt x="2165" y="1"/>
                  </a:lnTo>
                  <a:close/>
                </a:path>
              </a:pathLst>
            </a:custGeom>
            <a:solidFill>
              <a:srgbClr val="DE9E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733;p86">
              <a:extLst>
                <a:ext uri="{FF2B5EF4-FFF2-40B4-BE49-F238E27FC236}">
                  <a16:creationId xmlns:a16="http://schemas.microsoft.com/office/drawing/2014/main" id="{D88541C4-8CFC-4B01-B2A9-10BB779E42AD}"/>
                </a:ext>
              </a:extLst>
            </p:cNvPr>
            <p:cNvSpPr/>
            <p:nvPr/>
          </p:nvSpPr>
          <p:spPr>
            <a:xfrm>
              <a:off x="3460625" y="2847625"/>
              <a:ext cx="42625" cy="74425"/>
            </a:xfrm>
            <a:custGeom>
              <a:avLst/>
              <a:gdLst/>
              <a:ahLst/>
              <a:cxnLst/>
              <a:rect l="l" t="t" r="r" b="b"/>
              <a:pathLst>
                <a:path w="1705" h="2977" extrusionOk="0">
                  <a:moveTo>
                    <a:pt x="1" y="1"/>
                  </a:moveTo>
                  <a:lnTo>
                    <a:pt x="1434" y="2976"/>
                  </a:lnTo>
                  <a:lnTo>
                    <a:pt x="1705" y="2976"/>
                  </a:lnTo>
                  <a:lnTo>
                    <a:pt x="271" y="28"/>
                  </a:lnTo>
                  <a:lnTo>
                    <a:pt x="1" y="1"/>
                  </a:lnTo>
                  <a:close/>
                </a:path>
              </a:pathLst>
            </a:custGeom>
            <a:solidFill>
              <a:srgbClr val="DE9E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734;p86">
              <a:extLst>
                <a:ext uri="{FF2B5EF4-FFF2-40B4-BE49-F238E27FC236}">
                  <a16:creationId xmlns:a16="http://schemas.microsoft.com/office/drawing/2014/main" id="{54BEDFF6-938E-49CB-B00D-9770F1D233B9}"/>
                </a:ext>
              </a:extLst>
            </p:cNvPr>
            <p:cNvSpPr/>
            <p:nvPr/>
          </p:nvSpPr>
          <p:spPr>
            <a:xfrm>
              <a:off x="3507275" y="2799625"/>
              <a:ext cx="58875" cy="42625"/>
            </a:xfrm>
            <a:custGeom>
              <a:avLst/>
              <a:gdLst/>
              <a:ahLst/>
              <a:cxnLst/>
              <a:rect l="l" t="t" r="r" b="b"/>
              <a:pathLst>
                <a:path w="2355" h="1705" extrusionOk="0">
                  <a:moveTo>
                    <a:pt x="2084" y="0"/>
                  </a:moveTo>
                  <a:cubicBezTo>
                    <a:pt x="1651" y="920"/>
                    <a:pt x="1" y="1461"/>
                    <a:pt x="1" y="1461"/>
                  </a:cubicBezTo>
                  <a:lnTo>
                    <a:pt x="217" y="1704"/>
                  </a:lnTo>
                  <a:cubicBezTo>
                    <a:pt x="298" y="1677"/>
                    <a:pt x="1921" y="1136"/>
                    <a:pt x="2354" y="190"/>
                  </a:cubicBezTo>
                  <a:lnTo>
                    <a:pt x="2084" y="0"/>
                  </a:lnTo>
                  <a:close/>
                </a:path>
              </a:pathLst>
            </a:custGeom>
            <a:solidFill>
              <a:srgbClr val="DE9E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735;p86">
              <a:extLst>
                <a:ext uri="{FF2B5EF4-FFF2-40B4-BE49-F238E27FC236}">
                  <a16:creationId xmlns:a16="http://schemas.microsoft.com/office/drawing/2014/main" id="{2A9414C4-BC64-4C59-9FB3-302428035ACD}"/>
                </a:ext>
              </a:extLst>
            </p:cNvPr>
            <p:cNvSpPr/>
            <p:nvPr/>
          </p:nvSpPr>
          <p:spPr>
            <a:xfrm>
              <a:off x="3496475" y="2671125"/>
              <a:ext cx="31800" cy="76450"/>
            </a:xfrm>
            <a:custGeom>
              <a:avLst/>
              <a:gdLst/>
              <a:ahLst/>
              <a:cxnLst/>
              <a:rect l="l" t="t" r="r" b="b"/>
              <a:pathLst>
                <a:path w="1272" h="3058" extrusionOk="0">
                  <a:moveTo>
                    <a:pt x="217" y="1"/>
                  </a:moveTo>
                  <a:cubicBezTo>
                    <a:pt x="0" y="1029"/>
                    <a:pt x="974" y="2976"/>
                    <a:pt x="1028" y="3058"/>
                  </a:cubicBezTo>
                  <a:lnTo>
                    <a:pt x="1271" y="3058"/>
                  </a:lnTo>
                  <a:cubicBezTo>
                    <a:pt x="1271" y="3058"/>
                    <a:pt x="298" y="1110"/>
                    <a:pt x="487" y="163"/>
                  </a:cubicBezTo>
                  <a:lnTo>
                    <a:pt x="217" y="1"/>
                  </a:lnTo>
                  <a:close/>
                </a:path>
              </a:pathLst>
            </a:custGeom>
            <a:solidFill>
              <a:srgbClr val="DE9E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736;p86">
              <a:extLst>
                <a:ext uri="{FF2B5EF4-FFF2-40B4-BE49-F238E27FC236}">
                  <a16:creationId xmlns:a16="http://schemas.microsoft.com/office/drawing/2014/main" id="{885D050F-0DBB-4126-A0E7-8990CD1D2C4E}"/>
                </a:ext>
              </a:extLst>
            </p:cNvPr>
            <p:cNvSpPr/>
            <p:nvPr/>
          </p:nvSpPr>
          <p:spPr>
            <a:xfrm>
              <a:off x="3721650" y="2794200"/>
              <a:ext cx="35875" cy="176525"/>
            </a:xfrm>
            <a:custGeom>
              <a:avLst/>
              <a:gdLst/>
              <a:ahLst/>
              <a:cxnLst/>
              <a:rect l="l" t="t" r="r" b="b"/>
              <a:pathLst>
                <a:path w="1435" h="7061" extrusionOk="0">
                  <a:moveTo>
                    <a:pt x="1164" y="1"/>
                  </a:moveTo>
                  <a:cubicBezTo>
                    <a:pt x="1" y="1435"/>
                    <a:pt x="271" y="6709"/>
                    <a:pt x="271" y="6953"/>
                  </a:cubicBezTo>
                  <a:lnTo>
                    <a:pt x="569" y="7061"/>
                  </a:lnTo>
                  <a:cubicBezTo>
                    <a:pt x="569" y="6980"/>
                    <a:pt x="298" y="1570"/>
                    <a:pt x="1434" y="217"/>
                  </a:cubicBezTo>
                  <a:lnTo>
                    <a:pt x="1164" y="1"/>
                  </a:lnTo>
                  <a:close/>
                </a:path>
              </a:pathLst>
            </a:custGeom>
            <a:solidFill>
              <a:srgbClr val="DE9E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37;p86">
              <a:extLst>
                <a:ext uri="{FF2B5EF4-FFF2-40B4-BE49-F238E27FC236}">
                  <a16:creationId xmlns:a16="http://schemas.microsoft.com/office/drawing/2014/main" id="{AA2A695E-F036-4AE7-B49D-464354F1F972}"/>
                </a:ext>
              </a:extLst>
            </p:cNvPr>
            <p:cNvSpPr/>
            <p:nvPr/>
          </p:nvSpPr>
          <p:spPr>
            <a:xfrm>
              <a:off x="3728400" y="2876025"/>
              <a:ext cx="44675" cy="37900"/>
            </a:xfrm>
            <a:custGeom>
              <a:avLst/>
              <a:gdLst/>
              <a:ahLst/>
              <a:cxnLst/>
              <a:rect l="l" t="t" r="r" b="b"/>
              <a:pathLst>
                <a:path w="1787" h="1516" extrusionOk="0">
                  <a:moveTo>
                    <a:pt x="1516" y="1"/>
                  </a:moveTo>
                  <a:cubicBezTo>
                    <a:pt x="1056" y="488"/>
                    <a:pt x="569" y="921"/>
                    <a:pt x="1" y="1299"/>
                  </a:cubicBezTo>
                  <a:lnTo>
                    <a:pt x="244" y="1516"/>
                  </a:lnTo>
                  <a:cubicBezTo>
                    <a:pt x="812" y="1137"/>
                    <a:pt x="1326" y="677"/>
                    <a:pt x="1786" y="190"/>
                  </a:cubicBezTo>
                  <a:lnTo>
                    <a:pt x="1516" y="1"/>
                  </a:lnTo>
                  <a:close/>
                </a:path>
              </a:pathLst>
            </a:custGeom>
            <a:solidFill>
              <a:srgbClr val="DE9E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738;p86">
              <a:extLst>
                <a:ext uri="{FF2B5EF4-FFF2-40B4-BE49-F238E27FC236}">
                  <a16:creationId xmlns:a16="http://schemas.microsoft.com/office/drawing/2014/main" id="{32D85B51-7A96-44A9-A200-413ED065AF14}"/>
                </a:ext>
              </a:extLst>
            </p:cNvPr>
            <p:cNvSpPr/>
            <p:nvPr/>
          </p:nvSpPr>
          <p:spPr>
            <a:xfrm>
              <a:off x="3711500" y="2794200"/>
              <a:ext cx="27750" cy="60900"/>
            </a:xfrm>
            <a:custGeom>
              <a:avLst/>
              <a:gdLst/>
              <a:ahLst/>
              <a:cxnLst/>
              <a:rect l="l" t="t" r="r" b="b"/>
              <a:pathLst>
                <a:path w="1110" h="2436" extrusionOk="0">
                  <a:moveTo>
                    <a:pt x="190" y="1"/>
                  </a:moveTo>
                  <a:lnTo>
                    <a:pt x="190" y="1"/>
                  </a:lnTo>
                  <a:cubicBezTo>
                    <a:pt x="1" y="758"/>
                    <a:pt x="812" y="2354"/>
                    <a:pt x="839" y="2408"/>
                  </a:cubicBezTo>
                  <a:lnTo>
                    <a:pt x="1110" y="2435"/>
                  </a:lnTo>
                  <a:cubicBezTo>
                    <a:pt x="1110" y="2408"/>
                    <a:pt x="325" y="839"/>
                    <a:pt x="488" y="163"/>
                  </a:cubicBezTo>
                  <a:lnTo>
                    <a:pt x="190" y="1"/>
                  </a:lnTo>
                  <a:close/>
                </a:path>
              </a:pathLst>
            </a:custGeom>
            <a:solidFill>
              <a:srgbClr val="DE9E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39;p86">
              <a:extLst>
                <a:ext uri="{FF2B5EF4-FFF2-40B4-BE49-F238E27FC236}">
                  <a16:creationId xmlns:a16="http://schemas.microsoft.com/office/drawing/2014/main" id="{7F207544-423B-43BC-AB4F-88BC67E38AB6}"/>
                </a:ext>
              </a:extLst>
            </p:cNvPr>
            <p:cNvSpPr/>
            <p:nvPr/>
          </p:nvSpPr>
          <p:spPr>
            <a:xfrm>
              <a:off x="1240025" y="2467500"/>
              <a:ext cx="688300" cy="501200"/>
            </a:xfrm>
            <a:custGeom>
              <a:avLst/>
              <a:gdLst/>
              <a:ahLst/>
              <a:cxnLst/>
              <a:rect l="l" t="t" r="r" b="b"/>
              <a:pathLst>
                <a:path w="27532" h="20048" extrusionOk="0">
                  <a:moveTo>
                    <a:pt x="16080" y="0"/>
                  </a:moveTo>
                  <a:cubicBezTo>
                    <a:pt x="13864" y="0"/>
                    <a:pt x="10680" y="11852"/>
                    <a:pt x="10680" y="11852"/>
                  </a:cubicBezTo>
                  <a:cubicBezTo>
                    <a:pt x="10680" y="11852"/>
                    <a:pt x="9517" y="5928"/>
                    <a:pt x="8137" y="3304"/>
                  </a:cubicBezTo>
                  <a:cubicBezTo>
                    <a:pt x="8001" y="3053"/>
                    <a:pt x="7814" y="2936"/>
                    <a:pt x="7589" y="2936"/>
                  </a:cubicBezTo>
                  <a:cubicBezTo>
                    <a:pt x="5479" y="2936"/>
                    <a:pt x="0" y="13181"/>
                    <a:pt x="1564" y="20048"/>
                  </a:cubicBezTo>
                  <a:lnTo>
                    <a:pt x="26990" y="20048"/>
                  </a:lnTo>
                  <a:cubicBezTo>
                    <a:pt x="26990" y="20048"/>
                    <a:pt x="27531" y="16315"/>
                    <a:pt x="25016" y="11284"/>
                  </a:cubicBezTo>
                  <a:cubicBezTo>
                    <a:pt x="24544" y="10346"/>
                    <a:pt x="23986" y="9965"/>
                    <a:pt x="23391" y="9965"/>
                  </a:cubicBezTo>
                  <a:cubicBezTo>
                    <a:pt x="20809" y="9965"/>
                    <a:pt x="17523" y="17126"/>
                    <a:pt x="17523" y="17126"/>
                  </a:cubicBezTo>
                  <a:cubicBezTo>
                    <a:pt x="17523" y="17126"/>
                    <a:pt x="19011" y="4711"/>
                    <a:pt x="16901" y="680"/>
                  </a:cubicBezTo>
                  <a:cubicBezTo>
                    <a:pt x="16651" y="209"/>
                    <a:pt x="16374" y="0"/>
                    <a:pt x="160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40;p86">
              <a:extLst>
                <a:ext uri="{FF2B5EF4-FFF2-40B4-BE49-F238E27FC236}">
                  <a16:creationId xmlns:a16="http://schemas.microsoft.com/office/drawing/2014/main" id="{A2586613-B967-4665-9CBE-B5265DF5ECE1}"/>
                </a:ext>
              </a:extLst>
            </p:cNvPr>
            <p:cNvSpPr/>
            <p:nvPr/>
          </p:nvSpPr>
          <p:spPr>
            <a:xfrm>
              <a:off x="1375150" y="2700900"/>
              <a:ext cx="40600" cy="269150"/>
            </a:xfrm>
            <a:custGeom>
              <a:avLst/>
              <a:gdLst/>
              <a:ahLst/>
              <a:cxnLst/>
              <a:rect l="l" t="t" r="r" b="b"/>
              <a:pathLst>
                <a:path w="1624" h="10766" extrusionOk="0">
                  <a:moveTo>
                    <a:pt x="1353" y="0"/>
                  </a:moveTo>
                  <a:cubicBezTo>
                    <a:pt x="0" y="2110"/>
                    <a:pt x="758" y="10333"/>
                    <a:pt x="785" y="10657"/>
                  </a:cubicBezTo>
                  <a:lnTo>
                    <a:pt x="1055" y="10766"/>
                  </a:lnTo>
                  <a:cubicBezTo>
                    <a:pt x="1055" y="10685"/>
                    <a:pt x="298" y="2272"/>
                    <a:pt x="1623" y="189"/>
                  </a:cubicBezTo>
                  <a:lnTo>
                    <a:pt x="1353" y="0"/>
                  </a:lnTo>
                  <a:close/>
                </a:path>
              </a:pathLst>
            </a:custGeom>
            <a:solidFill>
              <a:srgbClr val="DE9E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741;p86">
              <a:extLst>
                <a:ext uri="{FF2B5EF4-FFF2-40B4-BE49-F238E27FC236}">
                  <a16:creationId xmlns:a16="http://schemas.microsoft.com/office/drawing/2014/main" id="{30F6BA45-87E6-4FF7-8304-280719598F64}"/>
                </a:ext>
              </a:extLst>
            </p:cNvPr>
            <p:cNvSpPr/>
            <p:nvPr/>
          </p:nvSpPr>
          <p:spPr>
            <a:xfrm>
              <a:off x="1352825" y="2788800"/>
              <a:ext cx="43300" cy="81175"/>
            </a:xfrm>
            <a:custGeom>
              <a:avLst/>
              <a:gdLst/>
              <a:ahLst/>
              <a:cxnLst/>
              <a:rect l="l" t="t" r="r" b="b"/>
              <a:pathLst>
                <a:path w="1732" h="3247" extrusionOk="0">
                  <a:moveTo>
                    <a:pt x="55" y="1"/>
                  </a:moveTo>
                  <a:lnTo>
                    <a:pt x="55" y="1"/>
                  </a:lnTo>
                  <a:cubicBezTo>
                    <a:pt x="1" y="1055"/>
                    <a:pt x="1434" y="3165"/>
                    <a:pt x="1488" y="3246"/>
                  </a:cubicBezTo>
                  <a:lnTo>
                    <a:pt x="1732" y="3219"/>
                  </a:lnTo>
                  <a:cubicBezTo>
                    <a:pt x="1705" y="3192"/>
                    <a:pt x="298" y="1137"/>
                    <a:pt x="325" y="109"/>
                  </a:cubicBezTo>
                  <a:lnTo>
                    <a:pt x="55" y="1"/>
                  </a:lnTo>
                  <a:close/>
                </a:path>
              </a:pathLst>
            </a:custGeom>
            <a:solidFill>
              <a:srgbClr val="DE9E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742;p86">
              <a:extLst>
                <a:ext uri="{FF2B5EF4-FFF2-40B4-BE49-F238E27FC236}">
                  <a16:creationId xmlns:a16="http://schemas.microsoft.com/office/drawing/2014/main" id="{7A77B53F-5DE3-4884-B4CC-DFED5BF5C68B}"/>
                </a:ext>
              </a:extLst>
            </p:cNvPr>
            <p:cNvSpPr/>
            <p:nvPr/>
          </p:nvSpPr>
          <p:spPr>
            <a:xfrm>
              <a:off x="1391375" y="2748900"/>
              <a:ext cx="60200" cy="38575"/>
            </a:xfrm>
            <a:custGeom>
              <a:avLst/>
              <a:gdLst/>
              <a:ahLst/>
              <a:cxnLst/>
              <a:rect l="l" t="t" r="r" b="b"/>
              <a:pathLst>
                <a:path w="2408" h="1543" extrusionOk="0">
                  <a:moveTo>
                    <a:pt x="2137" y="1"/>
                  </a:moveTo>
                  <a:cubicBezTo>
                    <a:pt x="1840" y="596"/>
                    <a:pt x="27" y="1299"/>
                    <a:pt x="0" y="1299"/>
                  </a:cubicBezTo>
                  <a:lnTo>
                    <a:pt x="217" y="1542"/>
                  </a:lnTo>
                  <a:cubicBezTo>
                    <a:pt x="298" y="1515"/>
                    <a:pt x="2083" y="812"/>
                    <a:pt x="2408" y="163"/>
                  </a:cubicBezTo>
                  <a:lnTo>
                    <a:pt x="2137" y="1"/>
                  </a:lnTo>
                  <a:close/>
                </a:path>
              </a:pathLst>
            </a:custGeom>
            <a:solidFill>
              <a:srgbClr val="DE9E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743;p86">
              <a:extLst>
                <a:ext uri="{FF2B5EF4-FFF2-40B4-BE49-F238E27FC236}">
                  <a16:creationId xmlns:a16="http://schemas.microsoft.com/office/drawing/2014/main" id="{B37BF314-2D75-4DF8-AF13-70ED3CF5EBC5}"/>
                </a:ext>
              </a:extLst>
            </p:cNvPr>
            <p:cNvSpPr/>
            <p:nvPr/>
          </p:nvSpPr>
          <p:spPr>
            <a:xfrm>
              <a:off x="1560425" y="2670450"/>
              <a:ext cx="60900" cy="300275"/>
            </a:xfrm>
            <a:custGeom>
              <a:avLst/>
              <a:gdLst/>
              <a:ahLst/>
              <a:cxnLst/>
              <a:rect l="l" t="t" r="r" b="b"/>
              <a:pathLst>
                <a:path w="2436" h="12011" extrusionOk="0">
                  <a:moveTo>
                    <a:pt x="2165" y="1"/>
                  </a:moveTo>
                  <a:cubicBezTo>
                    <a:pt x="1029" y="1516"/>
                    <a:pt x="55" y="11443"/>
                    <a:pt x="1" y="11875"/>
                  </a:cubicBezTo>
                  <a:lnTo>
                    <a:pt x="298" y="12011"/>
                  </a:lnTo>
                  <a:cubicBezTo>
                    <a:pt x="298" y="11903"/>
                    <a:pt x="1299" y="1678"/>
                    <a:pt x="2435" y="190"/>
                  </a:cubicBezTo>
                  <a:lnTo>
                    <a:pt x="2165" y="1"/>
                  </a:lnTo>
                  <a:close/>
                </a:path>
              </a:pathLst>
            </a:custGeom>
            <a:solidFill>
              <a:srgbClr val="DE9E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744;p86">
              <a:extLst>
                <a:ext uri="{FF2B5EF4-FFF2-40B4-BE49-F238E27FC236}">
                  <a16:creationId xmlns:a16="http://schemas.microsoft.com/office/drawing/2014/main" id="{FCC3E6C3-9216-451C-ACEC-DCAE98D22BCB}"/>
                </a:ext>
              </a:extLst>
            </p:cNvPr>
            <p:cNvSpPr/>
            <p:nvPr/>
          </p:nvSpPr>
          <p:spPr>
            <a:xfrm>
              <a:off x="1530000" y="2847625"/>
              <a:ext cx="42625" cy="74425"/>
            </a:xfrm>
            <a:custGeom>
              <a:avLst/>
              <a:gdLst/>
              <a:ahLst/>
              <a:cxnLst/>
              <a:rect l="l" t="t" r="r" b="b"/>
              <a:pathLst>
                <a:path w="1705" h="2977" extrusionOk="0">
                  <a:moveTo>
                    <a:pt x="0" y="1"/>
                  </a:moveTo>
                  <a:lnTo>
                    <a:pt x="1434" y="2976"/>
                  </a:lnTo>
                  <a:lnTo>
                    <a:pt x="1705" y="2976"/>
                  </a:lnTo>
                  <a:lnTo>
                    <a:pt x="271" y="28"/>
                  </a:lnTo>
                  <a:lnTo>
                    <a:pt x="0" y="1"/>
                  </a:lnTo>
                  <a:close/>
                </a:path>
              </a:pathLst>
            </a:custGeom>
            <a:solidFill>
              <a:srgbClr val="DE9E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745;p86">
              <a:extLst>
                <a:ext uri="{FF2B5EF4-FFF2-40B4-BE49-F238E27FC236}">
                  <a16:creationId xmlns:a16="http://schemas.microsoft.com/office/drawing/2014/main" id="{B2317280-7CEF-4617-9331-362E12EAC54B}"/>
                </a:ext>
              </a:extLst>
            </p:cNvPr>
            <p:cNvSpPr/>
            <p:nvPr/>
          </p:nvSpPr>
          <p:spPr>
            <a:xfrm>
              <a:off x="1576650" y="2799625"/>
              <a:ext cx="58875" cy="42625"/>
            </a:xfrm>
            <a:custGeom>
              <a:avLst/>
              <a:gdLst/>
              <a:ahLst/>
              <a:cxnLst/>
              <a:rect l="l" t="t" r="r" b="b"/>
              <a:pathLst>
                <a:path w="2355" h="1705" extrusionOk="0">
                  <a:moveTo>
                    <a:pt x="2084" y="0"/>
                  </a:moveTo>
                  <a:cubicBezTo>
                    <a:pt x="1651" y="920"/>
                    <a:pt x="1" y="1461"/>
                    <a:pt x="1" y="1461"/>
                  </a:cubicBezTo>
                  <a:lnTo>
                    <a:pt x="217" y="1704"/>
                  </a:lnTo>
                  <a:cubicBezTo>
                    <a:pt x="298" y="1677"/>
                    <a:pt x="1921" y="1136"/>
                    <a:pt x="2354" y="190"/>
                  </a:cubicBezTo>
                  <a:lnTo>
                    <a:pt x="2084" y="0"/>
                  </a:lnTo>
                  <a:close/>
                </a:path>
              </a:pathLst>
            </a:custGeom>
            <a:solidFill>
              <a:srgbClr val="DE9E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46;p86">
              <a:extLst>
                <a:ext uri="{FF2B5EF4-FFF2-40B4-BE49-F238E27FC236}">
                  <a16:creationId xmlns:a16="http://schemas.microsoft.com/office/drawing/2014/main" id="{578FBE86-D87C-4BB0-9169-8FFCF2512D16}"/>
                </a:ext>
              </a:extLst>
            </p:cNvPr>
            <p:cNvSpPr/>
            <p:nvPr/>
          </p:nvSpPr>
          <p:spPr>
            <a:xfrm>
              <a:off x="1565850" y="2671125"/>
              <a:ext cx="32475" cy="76450"/>
            </a:xfrm>
            <a:custGeom>
              <a:avLst/>
              <a:gdLst/>
              <a:ahLst/>
              <a:cxnLst/>
              <a:rect l="l" t="t" r="r" b="b"/>
              <a:pathLst>
                <a:path w="1299" h="3058" extrusionOk="0">
                  <a:moveTo>
                    <a:pt x="216" y="1"/>
                  </a:moveTo>
                  <a:lnTo>
                    <a:pt x="216" y="1"/>
                  </a:lnTo>
                  <a:cubicBezTo>
                    <a:pt x="0" y="1029"/>
                    <a:pt x="974" y="2976"/>
                    <a:pt x="1028" y="3058"/>
                  </a:cubicBezTo>
                  <a:lnTo>
                    <a:pt x="1298" y="3058"/>
                  </a:lnTo>
                  <a:cubicBezTo>
                    <a:pt x="1271" y="3058"/>
                    <a:pt x="325" y="1110"/>
                    <a:pt x="514" y="163"/>
                  </a:cubicBezTo>
                  <a:lnTo>
                    <a:pt x="216" y="1"/>
                  </a:lnTo>
                  <a:close/>
                </a:path>
              </a:pathLst>
            </a:custGeom>
            <a:solidFill>
              <a:srgbClr val="DE9E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747;p86">
              <a:extLst>
                <a:ext uri="{FF2B5EF4-FFF2-40B4-BE49-F238E27FC236}">
                  <a16:creationId xmlns:a16="http://schemas.microsoft.com/office/drawing/2014/main" id="{C2F76F15-644D-4831-B56A-95B0F232ACAD}"/>
                </a:ext>
              </a:extLst>
            </p:cNvPr>
            <p:cNvSpPr/>
            <p:nvPr/>
          </p:nvSpPr>
          <p:spPr>
            <a:xfrm>
              <a:off x="1791025" y="2794200"/>
              <a:ext cx="36550" cy="176525"/>
            </a:xfrm>
            <a:custGeom>
              <a:avLst/>
              <a:gdLst/>
              <a:ahLst/>
              <a:cxnLst/>
              <a:rect l="l" t="t" r="r" b="b"/>
              <a:pathLst>
                <a:path w="1462" h="7061" extrusionOk="0">
                  <a:moveTo>
                    <a:pt x="1191" y="1"/>
                  </a:moveTo>
                  <a:cubicBezTo>
                    <a:pt x="0" y="1435"/>
                    <a:pt x="298" y="6709"/>
                    <a:pt x="298" y="6953"/>
                  </a:cubicBezTo>
                  <a:lnTo>
                    <a:pt x="568" y="7061"/>
                  </a:lnTo>
                  <a:cubicBezTo>
                    <a:pt x="568" y="6980"/>
                    <a:pt x="298" y="1570"/>
                    <a:pt x="1461" y="217"/>
                  </a:cubicBezTo>
                  <a:lnTo>
                    <a:pt x="1191" y="1"/>
                  </a:lnTo>
                  <a:close/>
                </a:path>
              </a:pathLst>
            </a:custGeom>
            <a:solidFill>
              <a:srgbClr val="DE9E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48;p86">
              <a:extLst>
                <a:ext uri="{FF2B5EF4-FFF2-40B4-BE49-F238E27FC236}">
                  <a16:creationId xmlns:a16="http://schemas.microsoft.com/office/drawing/2014/main" id="{D57C7370-113B-4720-9DE6-29D6B14BCCC0}"/>
                </a:ext>
              </a:extLst>
            </p:cNvPr>
            <p:cNvSpPr/>
            <p:nvPr/>
          </p:nvSpPr>
          <p:spPr>
            <a:xfrm>
              <a:off x="1798450" y="2876025"/>
              <a:ext cx="44675" cy="37900"/>
            </a:xfrm>
            <a:custGeom>
              <a:avLst/>
              <a:gdLst/>
              <a:ahLst/>
              <a:cxnLst/>
              <a:rect l="l" t="t" r="r" b="b"/>
              <a:pathLst>
                <a:path w="1787" h="1516" extrusionOk="0">
                  <a:moveTo>
                    <a:pt x="1516" y="1"/>
                  </a:moveTo>
                  <a:cubicBezTo>
                    <a:pt x="1056" y="488"/>
                    <a:pt x="542" y="921"/>
                    <a:pt x="1" y="1299"/>
                  </a:cubicBezTo>
                  <a:lnTo>
                    <a:pt x="244" y="1516"/>
                  </a:lnTo>
                  <a:cubicBezTo>
                    <a:pt x="785" y="1137"/>
                    <a:pt x="1299" y="677"/>
                    <a:pt x="1786" y="190"/>
                  </a:cubicBezTo>
                  <a:lnTo>
                    <a:pt x="1516" y="1"/>
                  </a:lnTo>
                  <a:close/>
                </a:path>
              </a:pathLst>
            </a:custGeom>
            <a:solidFill>
              <a:srgbClr val="DE9E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749;p86">
              <a:extLst>
                <a:ext uri="{FF2B5EF4-FFF2-40B4-BE49-F238E27FC236}">
                  <a16:creationId xmlns:a16="http://schemas.microsoft.com/office/drawing/2014/main" id="{FA4A6E02-5D18-48EA-B6B5-EFD976659671}"/>
                </a:ext>
              </a:extLst>
            </p:cNvPr>
            <p:cNvSpPr/>
            <p:nvPr/>
          </p:nvSpPr>
          <p:spPr>
            <a:xfrm>
              <a:off x="1781550" y="2794200"/>
              <a:ext cx="27075" cy="60900"/>
            </a:xfrm>
            <a:custGeom>
              <a:avLst/>
              <a:gdLst/>
              <a:ahLst/>
              <a:cxnLst/>
              <a:rect l="l" t="t" r="r" b="b"/>
              <a:pathLst>
                <a:path w="1083" h="2436" extrusionOk="0">
                  <a:moveTo>
                    <a:pt x="163" y="1"/>
                  </a:moveTo>
                  <a:lnTo>
                    <a:pt x="163" y="1"/>
                  </a:lnTo>
                  <a:cubicBezTo>
                    <a:pt x="1" y="758"/>
                    <a:pt x="785" y="2354"/>
                    <a:pt x="812" y="2408"/>
                  </a:cubicBezTo>
                  <a:lnTo>
                    <a:pt x="1083" y="2435"/>
                  </a:lnTo>
                  <a:cubicBezTo>
                    <a:pt x="1083" y="2408"/>
                    <a:pt x="298" y="839"/>
                    <a:pt x="461" y="163"/>
                  </a:cubicBezTo>
                  <a:lnTo>
                    <a:pt x="163" y="1"/>
                  </a:lnTo>
                  <a:close/>
                </a:path>
              </a:pathLst>
            </a:custGeom>
            <a:solidFill>
              <a:srgbClr val="DE9E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50;p86">
              <a:extLst>
                <a:ext uri="{FF2B5EF4-FFF2-40B4-BE49-F238E27FC236}">
                  <a16:creationId xmlns:a16="http://schemas.microsoft.com/office/drawing/2014/main" id="{47653B71-B35E-491E-B4D6-56011330D306}"/>
                </a:ext>
              </a:extLst>
            </p:cNvPr>
            <p:cNvSpPr/>
            <p:nvPr/>
          </p:nvSpPr>
          <p:spPr>
            <a:xfrm>
              <a:off x="806350" y="2401775"/>
              <a:ext cx="434925" cy="316250"/>
            </a:xfrm>
            <a:custGeom>
              <a:avLst/>
              <a:gdLst/>
              <a:ahLst/>
              <a:cxnLst/>
              <a:rect l="l" t="t" r="r" b="b"/>
              <a:pathLst>
                <a:path w="17397" h="12650" extrusionOk="0">
                  <a:moveTo>
                    <a:pt x="6278" y="1"/>
                  </a:moveTo>
                  <a:cubicBezTo>
                    <a:pt x="6224" y="1"/>
                    <a:pt x="6170" y="3"/>
                    <a:pt x="6117" y="9"/>
                  </a:cubicBezTo>
                  <a:cubicBezTo>
                    <a:pt x="4927" y="145"/>
                    <a:pt x="5847" y="848"/>
                    <a:pt x="6117" y="1145"/>
                  </a:cubicBezTo>
                  <a:cubicBezTo>
                    <a:pt x="6335" y="1363"/>
                    <a:pt x="6017" y="2102"/>
                    <a:pt x="4666" y="2102"/>
                  </a:cubicBezTo>
                  <a:cubicBezTo>
                    <a:pt x="4170" y="2102"/>
                    <a:pt x="3535" y="2002"/>
                    <a:pt x="2736" y="1741"/>
                  </a:cubicBezTo>
                  <a:cubicBezTo>
                    <a:pt x="2202" y="1564"/>
                    <a:pt x="1780" y="1489"/>
                    <a:pt x="1458" y="1489"/>
                  </a:cubicBezTo>
                  <a:cubicBezTo>
                    <a:pt x="0" y="1489"/>
                    <a:pt x="564" y="3024"/>
                    <a:pt x="1870" y="3688"/>
                  </a:cubicBezTo>
                  <a:cubicBezTo>
                    <a:pt x="3466" y="4500"/>
                    <a:pt x="2709" y="5068"/>
                    <a:pt x="1870" y="5176"/>
                  </a:cubicBezTo>
                  <a:cubicBezTo>
                    <a:pt x="1129" y="5271"/>
                    <a:pt x="1149" y="6488"/>
                    <a:pt x="2771" y="6488"/>
                  </a:cubicBezTo>
                  <a:cubicBezTo>
                    <a:pt x="2984" y="6488"/>
                    <a:pt x="3224" y="6467"/>
                    <a:pt x="3493" y="6420"/>
                  </a:cubicBezTo>
                  <a:cubicBezTo>
                    <a:pt x="3811" y="6362"/>
                    <a:pt x="4102" y="6336"/>
                    <a:pt x="4366" y="6336"/>
                  </a:cubicBezTo>
                  <a:cubicBezTo>
                    <a:pt x="6057" y="6336"/>
                    <a:pt x="6630" y="7398"/>
                    <a:pt x="5928" y="7772"/>
                  </a:cubicBezTo>
                  <a:cubicBezTo>
                    <a:pt x="5116" y="8178"/>
                    <a:pt x="4927" y="8043"/>
                    <a:pt x="4900" y="8665"/>
                  </a:cubicBezTo>
                  <a:cubicBezTo>
                    <a:pt x="4875" y="9231"/>
                    <a:pt x="5477" y="9707"/>
                    <a:pt x="7398" y="9707"/>
                  </a:cubicBezTo>
                  <a:cubicBezTo>
                    <a:pt x="7589" y="9707"/>
                    <a:pt x="7793" y="9703"/>
                    <a:pt x="8010" y="9693"/>
                  </a:cubicBezTo>
                  <a:cubicBezTo>
                    <a:pt x="8285" y="9678"/>
                    <a:pt x="8529" y="9670"/>
                    <a:pt x="8745" y="9670"/>
                  </a:cubicBezTo>
                  <a:cubicBezTo>
                    <a:pt x="10422" y="9670"/>
                    <a:pt x="10429" y="10113"/>
                    <a:pt x="10310" y="10640"/>
                  </a:cubicBezTo>
                  <a:cubicBezTo>
                    <a:pt x="10174" y="11208"/>
                    <a:pt x="8551" y="11208"/>
                    <a:pt x="8660" y="12019"/>
                  </a:cubicBezTo>
                  <a:cubicBezTo>
                    <a:pt x="8709" y="12387"/>
                    <a:pt x="9493" y="12650"/>
                    <a:pt x="10539" y="12650"/>
                  </a:cubicBezTo>
                  <a:cubicBezTo>
                    <a:pt x="11799" y="12650"/>
                    <a:pt x="13440" y="12269"/>
                    <a:pt x="14637" y="11235"/>
                  </a:cubicBezTo>
                  <a:cubicBezTo>
                    <a:pt x="14637" y="11235"/>
                    <a:pt x="17396" y="9017"/>
                    <a:pt x="16044" y="5013"/>
                  </a:cubicBezTo>
                  <a:cubicBezTo>
                    <a:pt x="15429" y="3228"/>
                    <a:pt x="14943" y="2653"/>
                    <a:pt x="14626" y="2653"/>
                  </a:cubicBezTo>
                  <a:cubicBezTo>
                    <a:pt x="14234" y="2653"/>
                    <a:pt x="14103" y="3539"/>
                    <a:pt x="14313" y="4094"/>
                  </a:cubicBezTo>
                  <a:cubicBezTo>
                    <a:pt x="14529" y="4681"/>
                    <a:pt x="14269" y="5153"/>
                    <a:pt x="13956" y="5153"/>
                  </a:cubicBezTo>
                  <a:cubicBezTo>
                    <a:pt x="13720" y="5153"/>
                    <a:pt x="13455" y="4887"/>
                    <a:pt x="13339" y="4202"/>
                  </a:cubicBezTo>
                  <a:cubicBezTo>
                    <a:pt x="13069" y="2606"/>
                    <a:pt x="12446" y="659"/>
                    <a:pt x="10688" y="118"/>
                  </a:cubicBezTo>
                  <a:cubicBezTo>
                    <a:pt x="10467" y="46"/>
                    <a:pt x="10302" y="15"/>
                    <a:pt x="10182" y="15"/>
                  </a:cubicBezTo>
                  <a:cubicBezTo>
                    <a:pt x="9344" y="15"/>
                    <a:pt x="10688" y="1548"/>
                    <a:pt x="10688" y="1903"/>
                  </a:cubicBezTo>
                  <a:cubicBezTo>
                    <a:pt x="10688" y="2141"/>
                    <a:pt x="10474" y="2423"/>
                    <a:pt x="10146" y="2423"/>
                  </a:cubicBezTo>
                  <a:cubicBezTo>
                    <a:pt x="9953" y="2423"/>
                    <a:pt x="9721" y="2325"/>
                    <a:pt x="9471" y="2065"/>
                  </a:cubicBezTo>
                  <a:cubicBezTo>
                    <a:pt x="8824" y="1367"/>
                    <a:pt x="7461" y="1"/>
                    <a:pt x="62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751;p86">
              <a:extLst>
                <a:ext uri="{FF2B5EF4-FFF2-40B4-BE49-F238E27FC236}">
                  <a16:creationId xmlns:a16="http://schemas.microsoft.com/office/drawing/2014/main" id="{5B01924A-0F0D-4E86-830D-170EBE72E064}"/>
                </a:ext>
              </a:extLst>
            </p:cNvPr>
            <p:cNvSpPr/>
            <p:nvPr/>
          </p:nvSpPr>
          <p:spPr>
            <a:xfrm>
              <a:off x="1158075" y="2799625"/>
              <a:ext cx="294850" cy="25050"/>
            </a:xfrm>
            <a:custGeom>
              <a:avLst/>
              <a:gdLst/>
              <a:ahLst/>
              <a:cxnLst/>
              <a:rect l="l" t="t" r="r" b="b"/>
              <a:pathLst>
                <a:path w="11794" h="1002" extrusionOk="0">
                  <a:moveTo>
                    <a:pt x="0" y="0"/>
                  </a:moveTo>
                  <a:lnTo>
                    <a:pt x="298" y="1001"/>
                  </a:lnTo>
                  <a:lnTo>
                    <a:pt x="11550" y="1001"/>
                  </a:lnTo>
                  <a:lnTo>
                    <a:pt x="117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52;p86">
              <a:extLst>
                <a:ext uri="{FF2B5EF4-FFF2-40B4-BE49-F238E27FC236}">
                  <a16:creationId xmlns:a16="http://schemas.microsoft.com/office/drawing/2014/main" id="{4CE4798C-C624-4AB4-9CFD-73F27168332C}"/>
                </a:ext>
              </a:extLst>
            </p:cNvPr>
            <p:cNvSpPr/>
            <p:nvPr/>
          </p:nvSpPr>
          <p:spPr>
            <a:xfrm>
              <a:off x="1165500" y="2824650"/>
              <a:ext cx="281350" cy="199500"/>
            </a:xfrm>
            <a:custGeom>
              <a:avLst/>
              <a:gdLst/>
              <a:ahLst/>
              <a:cxnLst/>
              <a:rect l="l" t="t" r="r" b="b"/>
              <a:pathLst>
                <a:path w="11254" h="7980" extrusionOk="0">
                  <a:moveTo>
                    <a:pt x="1" y="0"/>
                  </a:moveTo>
                  <a:lnTo>
                    <a:pt x="2246" y="7980"/>
                  </a:lnTo>
                  <a:lnTo>
                    <a:pt x="9414" y="7980"/>
                  </a:lnTo>
                  <a:lnTo>
                    <a:pt x="112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753;p86">
              <a:extLst>
                <a:ext uri="{FF2B5EF4-FFF2-40B4-BE49-F238E27FC236}">
                  <a16:creationId xmlns:a16="http://schemas.microsoft.com/office/drawing/2014/main" id="{7784DF41-AB31-47D4-87E0-9C90E4D595CD}"/>
                </a:ext>
              </a:extLst>
            </p:cNvPr>
            <p:cNvSpPr/>
            <p:nvPr/>
          </p:nvSpPr>
          <p:spPr>
            <a:xfrm>
              <a:off x="1133050" y="2761750"/>
              <a:ext cx="342875" cy="37900"/>
            </a:xfrm>
            <a:custGeom>
              <a:avLst/>
              <a:gdLst/>
              <a:ahLst/>
              <a:cxnLst/>
              <a:rect l="l" t="t" r="r" b="b"/>
              <a:pathLst>
                <a:path w="13715" h="1516" extrusionOk="0">
                  <a:moveTo>
                    <a:pt x="1" y="1"/>
                  </a:moveTo>
                  <a:lnTo>
                    <a:pt x="1" y="1515"/>
                  </a:lnTo>
                  <a:lnTo>
                    <a:pt x="13715" y="1515"/>
                  </a:lnTo>
                  <a:lnTo>
                    <a:pt x="137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754;p86">
              <a:extLst>
                <a:ext uri="{FF2B5EF4-FFF2-40B4-BE49-F238E27FC236}">
                  <a16:creationId xmlns:a16="http://schemas.microsoft.com/office/drawing/2014/main" id="{0BE4937C-3B55-4469-8E72-0AA2338702C4}"/>
                </a:ext>
              </a:extLst>
            </p:cNvPr>
            <p:cNvSpPr/>
            <p:nvPr/>
          </p:nvSpPr>
          <p:spPr>
            <a:xfrm>
              <a:off x="937625" y="2489225"/>
              <a:ext cx="289450" cy="273225"/>
            </a:xfrm>
            <a:custGeom>
              <a:avLst/>
              <a:gdLst/>
              <a:ahLst/>
              <a:cxnLst/>
              <a:rect l="l" t="t" r="r" b="b"/>
              <a:pathLst>
                <a:path w="11578" h="10929" extrusionOk="0">
                  <a:moveTo>
                    <a:pt x="82" y="1"/>
                  </a:moveTo>
                  <a:lnTo>
                    <a:pt x="0" y="244"/>
                  </a:lnTo>
                  <a:cubicBezTo>
                    <a:pt x="9359" y="2895"/>
                    <a:pt x="11307" y="10847"/>
                    <a:pt x="11307" y="10929"/>
                  </a:cubicBezTo>
                  <a:lnTo>
                    <a:pt x="11577" y="10874"/>
                  </a:lnTo>
                  <a:cubicBezTo>
                    <a:pt x="11118" y="9279"/>
                    <a:pt x="10387" y="7791"/>
                    <a:pt x="9441" y="6438"/>
                  </a:cubicBezTo>
                  <a:cubicBezTo>
                    <a:pt x="7899" y="4274"/>
                    <a:pt x="5059" y="1407"/>
                    <a:pt x="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755;p86">
              <a:extLst>
                <a:ext uri="{FF2B5EF4-FFF2-40B4-BE49-F238E27FC236}">
                  <a16:creationId xmlns:a16="http://schemas.microsoft.com/office/drawing/2014/main" id="{6B1D367A-68BB-4CD2-97F7-582E56D94872}"/>
                </a:ext>
              </a:extLst>
            </p:cNvPr>
            <p:cNvSpPr/>
            <p:nvPr/>
          </p:nvSpPr>
          <p:spPr>
            <a:xfrm>
              <a:off x="1191025" y="2446025"/>
              <a:ext cx="192900" cy="228075"/>
            </a:xfrm>
            <a:custGeom>
              <a:avLst/>
              <a:gdLst/>
              <a:ahLst/>
              <a:cxnLst/>
              <a:rect l="l" t="t" r="r" b="b"/>
              <a:pathLst>
                <a:path w="7716" h="9123" extrusionOk="0">
                  <a:moveTo>
                    <a:pt x="6274" y="1"/>
                  </a:moveTo>
                  <a:cubicBezTo>
                    <a:pt x="6064" y="1"/>
                    <a:pt x="5773" y="195"/>
                    <a:pt x="5418" y="701"/>
                  </a:cubicBezTo>
                  <a:cubicBezTo>
                    <a:pt x="4796" y="1546"/>
                    <a:pt x="4277" y="1780"/>
                    <a:pt x="3962" y="1780"/>
                  </a:cubicBezTo>
                  <a:cubicBezTo>
                    <a:pt x="3742" y="1780"/>
                    <a:pt x="3621" y="1666"/>
                    <a:pt x="3632" y="1566"/>
                  </a:cubicBezTo>
                  <a:cubicBezTo>
                    <a:pt x="3675" y="1375"/>
                    <a:pt x="3785" y="947"/>
                    <a:pt x="3538" y="947"/>
                  </a:cubicBezTo>
                  <a:cubicBezTo>
                    <a:pt x="3472" y="947"/>
                    <a:pt x="3380" y="978"/>
                    <a:pt x="3254" y="1052"/>
                  </a:cubicBezTo>
                  <a:cubicBezTo>
                    <a:pt x="2659" y="1377"/>
                    <a:pt x="2469" y="2567"/>
                    <a:pt x="2415" y="3135"/>
                  </a:cubicBezTo>
                  <a:cubicBezTo>
                    <a:pt x="2367" y="3473"/>
                    <a:pt x="2204" y="3591"/>
                    <a:pt x="2051" y="3591"/>
                  </a:cubicBezTo>
                  <a:cubicBezTo>
                    <a:pt x="1947" y="3591"/>
                    <a:pt x="1848" y="3537"/>
                    <a:pt x="1793" y="3460"/>
                  </a:cubicBezTo>
                  <a:cubicBezTo>
                    <a:pt x="1688" y="3313"/>
                    <a:pt x="1763" y="2380"/>
                    <a:pt x="1508" y="2380"/>
                  </a:cubicBezTo>
                  <a:cubicBezTo>
                    <a:pt x="1436" y="2380"/>
                    <a:pt x="1336" y="2456"/>
                    <a:pt x="1198" y="2648"/>
                  </a:cubicBezTo>
                  <a:cubicBezTo>
                    <a:pt x="549" y="3487"/>
                    <a:pt x="900" y="4623"/>
                    <a:pt x="1333" y="5434"/>
                  </a:cubicBezTo>
                  <a:cubicBezTo>
                    <a:pt x="1590" y="5887"/>
                    <a:pt x="1459" y="6104"/>
                    <a:pt x="1270" y="6104"/>
                  </a:cubicBezTo>
                  <a:cubicBezTo>
                    <a:pt x="1120" y="6104"/>
                    <a:pt x="933" y="5968"/>
                    <a:pt x="873" y="5705"/>
                  </a:cubicBezTo>
                  <a:cubicBezTo>
                    <a:pt x="797" y="5424"/>
                    <a:pt x="522" y="5120"/>
                    <a:pt x="329" y="5120"/>
                  </a:cubicBezTo>
                  <a:cubicBezTo>
                    <a:pt x="113" y="5120"/>
                    <a:pt x="0" y="5503"/>
                    <a:pt x="387" y="6733"/>
                  </a:cubicBezTo>
                  <a:cubicBezTo>
                    <a:pt x="1117" y="9032"/>
                    <a:pt x="3146" y="9113"/>
                    <a:pt x="3146" y="9113"/>
                  </a:cubicBezTo>
                  <a:cubicBezTo>
                    <a:pt x="3222" y="9119"/>
                    <a:pt x="3299" y="9122"/>
                    <a:pt x="3375" y="9122"/>
                  </a:cubicBezTo>
                  <a:cubicBezTo>
                    <a:pt x="4940" y="9122"/>
                    <a:pt x="6380" y="7850"/>
                    <a:pt x="6148" y="7463"/>
                  </a:cubicBezTo>
                  <a:cubicBezTo>
                    <a:pt x="6085" y="7337"/>
                    <a:pt x="5975" y="7296"/>
                    <a:pt x="5845" y="7296"/>
                  </a:cubicBezTo>
                  <a:cubicBezTo>
                    <a:pt x="5606" y="7296"/>
                    <a:pt x="5299" y="7433"/>
                    <a:pt x="5080" y="7433"/>
                  </a:cubicBezTo>
                  <a:cubicBezTo>
                    <a:pt x="5011" y="7433"/>
                    <a:pt x="4950" y="7419"/>
                    <a:pt x="4904" y="7382"/>
                  </a:cubicBezTo>
                  <a:cubicBezTo>
                    <a:pt x="4633" y="7139"/>
                    <a:pt x="4498" y="6895"/>
                    <a:pt x="5661" y="6138"/>
                  </a:cubicBezTo>
                  <a:cubicBezTo>
                    <a:pt x="6824" y="5380"/>
                    <a:pt x="6987" y="4893"/>
                    <a:pt x="6770" y="4623"/>
                  </a:cubicBezTo>
                  <a:cubicBezTo>
                    <a:pt x="6653" y="4493"/>
                    <a:pt x="6580" y="4450"/>
                    <a:pt x="6478" y="4450"/>
                  </a:cubicBezTo>
                  <a:cubicBezTo>
                    <a:pt x="6368" y="4450"/>
                    <a:pt x="6225" y="4500"/>
                    <a:pt x="5959" y="4542"/>
                  </a:cubicBezTo>
                  <a:cubicBezTo>
                    <a:pt x="5938" y="4545"/>
                    <a:pt x="5919" y="4547"/>
                    <a:pt x="5900" y="4547"/>
                  </a:cubicBezTo>
                  <a:cubicBezTo>
                    <a:pt x="5469" y="4547"/>
                    <a:pt x="5468" y="3679"/>
                    <a:pt x="6635" y="3108"/>
                  </a:cubicBezTo>
                  <a:cubicBezTo>
                    <a:pt x="7716" y="2568"/>
                    <a:pt x="7511" y="1925"/>
                    <a:pt x="7155" y="1925"/>
                  </a:cubicBezTo>
                  <a:cubicBezTo>
                    <a:pt x="7101" y="1925"/>
                    <a:pt x="7043" y="1940"/>
                    <a:pt x="6987" y="1972"/>
                  </a:cubicBezTo>
                  <a:cubicBezTo>
                    <a:pt x="6840" y="2064"/>
                    <a:pt x="6680" y="2121"/>
                    <a:pt x="6552" y="2121"/>
                  </a:cubicBezTo>
                  <a:cubicBezTo>
                    <a:pt x="6302" y="2121"/>
                    <a:pt x="6169" y="1903"/>
                    <a:pt x="6473" y="1296"/>
                  </a:cubicBezTo>
                  <a:cubicBezTo>
                    <a:pt x="6773" y="695"/>
                    <a:pt x="6669" y="1"/>
                    <a:pt x="6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756;p86">
              <a:extLst>
                <a:ext uri="{FF2B5EF4-FFF2-40B4-BE49-F238E27FC236}">
                  <a16:creationId xmlns:a16="http://schemas.microsoft.com/office/drawing/2014/main" id="{83E61194-A358-4A32-AEA0-8DE85A0F615C}"/>
                </a:ext>
              </a:extLst>
            </p:cNvPr>
            <p:cNvSpPr/>
            <p:nvPr/>
          </p:nvSpPr>
          <p:spPr>
            <a:xfrm>
              <a:off x="1087075" y="2644775"/>
              <a:ext cx="81850" cy="39900"/>
            </a:xfrm>
            <a:custGeom>
              <a:avLst/>
              <a:gdLst/>
              <a:ahLst/>
              <a:cxnLst/>
              <a:rect l="l" t="t" r="r" b="b"/>
              <a:pathLst>
                <a:path w="3274" h="1596" extrusionOk="0">
                  <a:moveTo>
                    <a:pt x="3084" y="0"/>
                  </a:moveTo>
                  <a:cubicBezTo>
                    <a:pt x="2705" y="541"/>
                    <a:pt x="731" y="1163"/>
                    <a:pt x="0" y="1352"/>
                  </a:cubicBezTo>
                  <a:lnTo>
                    <a:pt x="81" y="1596"/>
                  </a:lnTo>
                  <a:cubicBezTo>
                    <a:pt x="190" y="1596"/>
                    <a:pt x="2813" y="866"/>
                    <a:pt x="3273" y="162"/>
                  </a:cubicBezTo>
                  <a:lnTo>
                    <a:pt x="3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57;p86">
              <a:extLst>
                <a:ext uri="{FF2B5EF4-FFF2-40B4-BE49-F238E27FC236}">
                  <a16:creationId xmlns:a16="http://schemas.microsoft.com/office/drawing/2014/main" id="{44DA7601-A348-41C2-B00E-ECF8381FDD01}"/>
                </a:ext>
              </a:extLst>
            </p:cNvPr>
            <p:cNvSpPr/>
            <p:nvPr/>
          </p:nvSpPr>
          <p:spPr>
            <a:xfrm>
              <a:off x="1095175" y="2496000"/>
              <a:ext cx="38575" cy="100775"/>
            </a:xfrm>
            <a:custGeom>
              <a:avLst/>
              <a:gdLst/>
              <a:ahLst/>
              <a:cxnLst/>
              <a:rect l="l" t="t" r="r" b="b"/>
              <a:pathLst>
                <a:path w="1543" h="4031" extrusionOk="0">
                  <a:moveTo>
                    <a:pt x="217" y="0"/>
                  </a:moveTo>
                  <a:lnTo>
                    <a:pt x="1" y="108"/>
                  </a:lnTo>
                  <a:cubicBezTo>
                    <a:pt x="353" y="893"/>
                    <a:pt x="1218" y="3192"/>
                    <a:pt x="948" y="3949"/>
                  </a:cubicBezTo>
                  <a:lnTo>
                    <a:pt x="1191" y="4031"/>
                  </a:lnTo>
                  <a:cubicBezTo>
                    <a:pt x="1543" y="3030"/>
                    <a:pt x="271" y="108"/>
                    <a:pt x="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758;p86">
              <a:extLst>
                <a:ext uri="{FF2B5EF4-FFF2-40B4-BE49-F238E27FC236}">
                  <a16:creationId xmlns:a16="http://schemas.microsoft.com/office/drawing/2014/main" id="{4DDDFAD9-94C8-4D33-996E-246896681218}"/>
                </a:ext>
              </a:extLst>
            </p:cNvPr>
            <p:cNvSpPr/>
            <p:nvPr/>
          </p:nvSpPr>
          <p:spPr>
            <a:xfrm>
              <a:off x="977525" y="2560900"/>
              <a:ext cx="108900" cy="51425"/>
            </a:xfrm>
            <a:custGeom>
              <a:avLst/>
              <a:gdLst/>
              <a:ahLst/>
              <a:cxnLst/>
              <a:rect l="l" t="t" r="r" b="b"/>
              <a:pathLst>
                <a:path w="4356" h="2057" extrusionOk="0">
                  <a:moveTo>
                    <a:pt x="4166" y="1"/>
                  </a:moveTo>
                  <a:cubicBezTo>
                    <a:pt x="2868" y="1191"/>
                    <a:pt x="27" y="1813"/>
                    <a:pt x="0" y="1813"/>
                  </a:cubicBezTo>
                  <a:lnTo>
                    <a:pt x="54" y="2057"/>
                  </a:lnTo>
                  <a:cubicBezTo>
                    <a:pt x="190" y="2030"/>
                    <a:pt x="2976" y="1407"/>
                    <a:pt x="4355" y="190"/>
                  </a:cubicBezTo>
                  <a:lnTo>
                    <a:pt x="41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759;p86">
              <a:extLst>
                <a:ext uri="{FF2B5EF4-FFF2-40B4-BE49-F238E27FC236}">
                  <a16:creationId xmlns:a16="http://schemas.microsoft.com/office/drawing/2014/main" id="{B4918EC6-4514-4588-8D0E-304B1DDFE2A0}"/>
                </a:ext>
              </a:extLst>
            </p:cNvPr>
            <p:cNvSpPr/>
            <p:nvPr/>
          </p:nvSpPr>
          <p:spPr>
            <a:xfrm>
              <a:off x="997800" y="2460150"/>
              <a:ext cx="36550" cy="69675"/>
            </a:xfrm>
            <a:custGeom>
              <a:avLst/>
              <a:gdLst/>
              <a:ahLst/>
              <a:cxnLst/>
              <a:rect l="l" t="t" r="r" b="b"/>
              <a:pathLst>
                <a:path w="1462" h="2787" extrusionOk="0">
                  <a:moveTo>
                    <a:pt x="217" y="1"/>
                  </a:moveTo>
                  <a:lnTo>
                    <a:pt x="1" y="136"/>
                  </a:lnTo>
                  <a:cubicBezTo>
                    <a:pt x="1" y="136"/>
                    <a:pt x="1137" y="2056"/>
                    <a:pt x="1218" y="2787"/>
                  </a:cubicBezTo>
                  <a:lnTo>
                    <a:pt x="1461" y="2760"/>
                  </a:lnTo>
                  <a:cubicBezTo>
                    <a:pt x="1380" y="1975"/>
                    <a:pt x="244" y="82"/>
                    <a:pt x="2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60;p86">
              <a:extLst>
                <a:ext uri="{FF2B5EF4-FFF2-40B4-BE49-F238E27FC236}">
                  <a16:creationId xmlns:a16="http://schemas.microsoft.com/office/drawing/2014/main" id="{85CA8E9E-E4C4-4458-BF25-7EB07F6F32A0}"/>
                </a:ext>
              </a:extLst>
            </p:cNvPr>
            <p:cNvSpPr/>
            <p:nvPr/>
          </p:nvSpPr>
          <p:spPr>
            <a:xfrm>
              <a:off x="903800" y="2503425"/>
              <a:ext cx="76450" cy="33850"/>
            </a:xfrm>
            <a:custGeom>
              <a:avLst/>
              <a:gdLst/>
              <a:ahLst/>
              <a:cxnLst/>
              <a:rect l="l" t="t" r="r" b="b"/>
              <a:pathLst>
                <a:path w="3058" h="1354" extrusionOk="0">
                  <a:moveTo>
                    <a:pt x="2895" y="1"/>
                  </a:moveTo>
                  <a:cubicBezTo>
                    <a:pt x="2003" y="893"/>
                    <a:pt x="28" y="1110"/>
                    <a:pt x="1" y="1110"/>
                  </a:cubicBezTo>
                  <a:lnTo>
                    <a:pt x="28" y="1353"/>
                  </a:lnTo>
                  <a:cubicBezTo>
                    <a:pt x="109" y="1353"/>
                    <a:pt x="2111" y="1110"/>
                    <a:pt x="3058" y="190"/>
                  </a:cubicBezTo>
                  <a:lnTo>
                    <a:pt x="28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61;p86">
              <a:extLst>
                <a:ext uri="{FF2B5EF4-FFF2-40B4-BE49-F238E27FC236}">
                  <a16:creationId xmlns:a16="http://schemas.microsoft.com/office/drawing/2014/main" id="{BFCD6F34-0FF9-46FD-B152-AAD8CF46FA43}"/>
                </a:ext>
              </a:extLst>
            </p:cNvPr>
            <p:cNvSpPr/>
            <p:nvPr/>
          </p:nvSpPr>
          <p:spPr>
            <a:xfrm>
              <a:off x="1239225" y="2505450"/>
              <a:ext cx="74400" cy="256325"/>
            </a:xfrm>
            <a:custGeom>
              <a:avLst/>
              <a:gdLst/>
              <a:ahLst/>
              <a:cxnLst/>
              <a:rect l="l" t="t" r="r" b="b"/>
              <a:pathLst>
                <a:path w="2976" h="10253" extrusionOk="0">
                  <a:moveTo>
                    <a:pt x="2786" y="1"/>
                  </a:moveTo>
                  <a:cubicBezTo>
                    <a:pt x="0" y="3274"/>
                    <a:pt x="54" y="9982"/>
                    <a:pt x="54" y="10253"/>
                  </a:cubicBezTo>
                  <a:lnTo>
                    <a:pt x="325" y="10253"/>
                  </a:lnTo>
                  <a:cubicBezTo>
                    <a:pt x="325" y="10198"/>
                    <a:pt x="271" y="3355"/>
                    <a:pt x="2976" y="163"/>
                  </a:cubicBezTo>
                  <a:lnTo>
                    <a:pt x="27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62;p86">
              <a:extLst>
                <a:ext uri="{FF2B5EF4-FFF2-40B4-BE49-F238E27FC236}">
                  <a16:creationId xmlns:a16="http://schemas.microsoft.com/office/drawing/2014/main" id="{BF4F9948-222E-416E-950F-7D6AA48835A7}"/>
                </a:ext>
              </a:extLst>
            </p:cNvPr>
            <p:cNvSpPr/>
            <p:nvPr/>
          </p:nvSpPr>
          <p:spPr>
            <a:xfrm>
              <a:off x="1254100" y="2643400"/>
              <a:ext cx="48025" cy="8150"/>
            </a:xfrm>
            <a:custGeom>
              <a:avLst/>
              <a:gdLst/>
              <a:ahLst/>
              <a:cxnLst/>
              <a:rect l="l" t="t" r="r" b="b"/>
              <a:pathLst>
                <a:path w="1921" h="326" extrusionOk="0">
                  <a:moveTo>
                    <a:pt x="27" y="1"/>
                  </a:moveTo>
                  <a:lnTo>
                    <a:pt x="0" y="271"/>
                  </a:lnTo>
                  <a:lnTo>
                    <a:pt x="1921" y="326"/>
                  </a:lnTo>
                  <a:lnTo>
                    <a:pt x="1921" y="82"/>
                  </a:lnTo>
                  <a:lnTo>
                    <a:pt x="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763;p86">
              <a:extLst>
                <a:ext uri="{FF2B5EF4-FFF2-40B4-BE49-F238E27FC236}">
                  <a16:creationId xmlns:a16="http://schemas.microsoft.com/office/drawing/2014/main" id="{7D06167B-6132-48D5-8190-5DD3797EA40B}"/>
                </a:ext>
              </a:extLst>
            </p:cNvPr>
            <p:cNvSpPr/>
            <p:nvPr/>
          </p:nvSpPr>
          <p:spPr>
            <a:xfrm>
              <a:off x="1235850" y="2570375"/>
              <a:ext cx="29100" cy="43975"/>
            </a:xfrm>
            <a:custGeom>
              <a:avLst/>
              <a:gdLst/>
              <a:ahLst/>
              <a:cxnLst/>
              <a:rect l="l" t="t" r="r" b="b"/>
              <a:pathLst>
                <a:path w="1164" h="1759" extrusionOk="0">
                  <a:moveTo>
                    <a:pt x="244" y="1"/>
                  </a:moveTo>
                  <a:lnTo>
                    <a:pt x="0" y="136"/>
                  </a:lnTo>
                  <a:lnTo>
                    <a:pt x="947" y="1759"/>
                  </a:lnTo>
                  <a:lnTo>
                    <a:pt x="1163" y="1624"/>
                  </a:lnTo>
                  <a:lnTo>
                    <a:pt x="2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64;p86">
              <a:extLst>
                <a:ext uri="{FF2B5EF4-FFF2-40B4-BE49-F238E27FC236}">
                  <a16:creationId xmlns:a16="http://schemas.microsoft.com/office/drawing/2014/main" id="{23C55570-F048-4867-9A0A-CA4738F2BF87}"/>
                </a:ext>
              </a:extLst>
            </p:cNvPr>
            <p:cNvSpPr/>
            <p:nvPr/>
          </p:nvSpPr>
          <p:spPr>
            <a:xfrm>
              <a:off x="1271000" y="2573750"/>
              <a:ext cx="44650" cy="10850"/>
            </a:xfrm>
            <a:custGeom>
              <a:avLst/>
              <a:gdLst/>
              <a:ahLst/>
              <a:cxnLst/>
              <a:rect l="l" t="t" r="r" b="b"/>
              <a:pathLst>
                <a:path w="1786" h="434" extrusionOk="0">
                  <a:moveTo>
                    <a:pt x="1759" y="1"/>
                  </a:moveTo>
                  <a:lnTo>
                    <a:pt x="1" y="163"/>
                  </a:lnTo>
                  <a:lnTo>
                    <a:pt x="28" y="434"/>
                  </a:lnTo>
                  <a:lnTo>
                    <a:pt x="1786" y="271"/>
                  </a:lnTo>
                  <a:lnTo>
                    <a:pt x="17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765;p86">
              <a:extLst>
                <a:ext uri="{FF2B5EF4-FFF2-40B4-BE49-F238E27FC236}">
                  <a16:creationId xmlns:a16="http://schemas.microsoft.com/office/drawing/2014/main" id="{248994F6-5855-4DD3-AD9B-B4C574944FD8}"/>
                </a:ext>
              </a:extLst>
            </p:cNvPr>
            <p:cNvSpPr/>
            <p:nvPr/>
          </p:nvSpPr>
          <p:spPr>
            <a:xfrm>
              <a:off x="1270325" y="2521025"/>
              <a:ext cx="16925" cy="29775"/>
            </a:xfrm>
            <a:custGeom>
              <a:avLst/>
              <a:gdLst/>
              <a:ahLst/>
              <a:cxnLst/>
              <a:rect l="l" t="t" r="r" b="b"/>
              <a:pathLst>
                <a:path w="677" h="1191" extrusionOk="0">
                  <a:moveTo>
                    <a:pt x="217" y="0"/>
                  </a:moveTo>
                  <a:lnTo>
                    <a:pt x="1" y="81"/>
                  </a:lnTo>
                  <a:lnTo>
                    <a:pt x="433" y="1190"/>
                  </a:lnTo>
                  <a:lnTo>
                    <a:pt x="677" y="1109"/>
                  </a:lnTo>
                  <a:lnTo>
                    <a:pt x="2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766;p86">
              <a:extLst>
                <a:ext uri="{FF2B5EF4-FFF2-40B4-BE49-F238E27FC236}">
                  <a16:creationId xmlns:a16="http://schemas.microsoft.com/office/drawing/2014/main" id="{984CB925-BAE8-4119-B8BB-EF260113E067}"/>
                </a:ext>
              </a:extLst>
            </p:cNvPr>
            <p:cNvSpPr/>
            <p:nvPr/>
          </p:nvSpPr>
          <p:spPr>
            <a:xfrm>
              <a:off x="1300750" y="2513575"/>
              <a:ext cx="39250" cy="10175"/>
            </a:xfrm>
            <a:custGeom>
              <a:avLst/>
              <a:gdLst/>
              <a:ahLst/>
              <a:cxnLst/>
              <a:rect l="l" t="t" r="r" b="b"/>
              <a:pathLst>
                <a:path w="1570" h="407" extrusionOk="0">
                  <a:moveTo>
                    <a:pt x="1543" y="0"/>
                  </a:moveTo>
                  <a:lnTo>
                    <a:pt x="1" y="163"/>
                  </a:lnTo>
                  <a:lnTo>
                    <a:pt x="28" y="406"/>
                  </a:lnTo>
                  <a:lnTo>
                    <a:pt x="1570" y="271"/>
                  </a:lnTo>
                  <a:lnTo>
                    <a:pt x="154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767;p86">
              <a:extLst>
                <a:ext uri="{FF2B5EF4-FFF2-40B4-BE49-F238E27FC236}">
                  <a16:creationId xmlns:a16="http://schemas.microsoft.com/office/drawing/2014/main" id="{0CBC3746-004B-4DEA-930E-0C4AE6ABE8DD}"/>
                </a:ext>
              </a:extLst>
            </p:cNvPr>
            <p:cNvSpPr/>
            <p:nvPr/>
          </p:nvSpPr>
          <p:spPr>
            <a:xfrm>
              <a:off x="3294275" y="2842225"/>
              <a:ext cx="61550" cy="60200"/>
            </a:xfrm>
            <a:custGeom>
              <a:avLst/>
              <a:gdLst/>
              <a:ahLst/>
              <a:cxnLst/>
              <a:rect l="l" t="t" r="r" b="b"/>
              <a:pathLst>
                <a:path w="2462" h="2408" extrusionOk="0">
                  <a:moveTo>
                    <a:pt x="325" y="0"/>
                  </a:moveTo>
                  <a:lnTo>
                    <a:pt x="0" y="2191"/>
                  </a:lnTo>
                  <a:lnTo>
                    <a:pt x="2246" y="2408"/>
                  </a:lnTo>
                  <a:lnTo>
                    <a:pt x="2462" y="839"/>
                  </a:lnTo>
                  <a:cubicBezTo>
                    <a:pt x="2381" y="812"/>
                    <a:pt x="2273" y="812"/>
                    <a:pt x="2191" y="785"/>
                  </a:cubicBezTo>
                  <a:cubicBezTo>
                    <a:pt x="1542" y="595"/>
                    <a:pt x="947" y="163"/>
                    <a:pt x="325" y="0"/>
                  </a:cubicBezTo>
                  <a:close/>
                </a:path>
              </a:pathLst>
            </a:custGeom>
            <a:solidFill>
              <a:srgbClr val="E7B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68;p86">
              <a:extLst>
                <a:ext uri="{FF2B5EF4-FFF2-40B4-BE49-F238E27FC236}">
                  <a16:creationId xmlns:a16="http://schemas.microsoft.com/office/drawing/2014/main" id="{9AC7A5B5-87BA-492F-B2E2-FDA6991378A6}"/>
                </a:ext>
              </a:extLst>
            </p:cNvPr>
            <p:cNvSpPr/>
            <p:nvPr/>
          </p:nvSpPr>
          <p:spPr>
            <a:xfrm>
              <a:off x="3277375" y="2894975"/>
              <a:ext cx="204925" cy="110925"/>
            </a:xfrm>
            <a:custGeom>
              <a:avLst/>
              <a:gdLst/>
              <a:ahLst/>
              <a:cxnLst/>
              <a:rect l="l" t="t" r="r" b="b"/>
              <a:pathLst>
                <a:path w="8197" h="4437" extrusionOk="0">
                  <a:moveTo>
                    <a:pt x="379" y="0"/>
                  </a:moveTo>
                  <a:lnTo>
                    <a:pt x="0" y="3219"/>
                  </a:lnTo>
                  <a:lnTo>
                    <a:pt x="7033" y="4436"/>
                  </a:lnTo>
                  <a:cubicBezTo>
                    <a:pt x="7033" y="4436"/>
                    <a:pt x="8196" y="3003"/>
                    <a:pt x="3408" y="2002"/>
                  </a:cubicBezTo>
                  <a:lnTo>
                    <a:pt x="2922" y="298"/>
                  </a:lnTo>
                  <a:lnTo>
                    <a:pt x="676" y="81"/>
                  </a:lnTo>
                  <a:lnTo>
                    <a:pt x="3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69;p86">
              <a:extLst>
                <a:ext uri="{FF2B5EF4-FFF2-40B4-BE49-F238E27FC236}">
                  <a16:creationId xmlns:a16="http://schemas.microsoft.com/office/drawing/2014/main" id="{267DB62A-6E01-43ED-863F-4B37BF0D1287}"/>
                </a:ext>
              </a:extLst>
            </p:cNvPr>
            <p:cNvSpPr/>
            <p:nvPr/>
          </p:nvSpPr>
          <p:spPr>
            <a:xfrm>
              <a:off x="3275350" y="2975450"/>
              <a:ext cx="177875" cy="46000"/>
            </a:xfrm>
            <a:custGeom>
              <a:avLst/>
              <a:gdLst/>
              <a:ahLst/>
              <a:cxnLst/>
              <a:rect l="l" t="t" r="r" b="b"/>
              <a:pathLst>
                <a:path w="7115" h="1840" extrusionOk="0">
                  <a:moveTo>
                    <a:pt x="81" y="0"/>
                  </a:moveTo>
                  <a:lnTo>
                    <a:pt x="0" y="839"/>
                  </a:lnTo>
                  <a:lnTo>
                    <a:pt x="6952" y="1839"/>
                  </a:lnTo>
                  <a:lnTo>
                    <a:pt x="7114" y="1217"/>
                  </a:lnTo>
                  <a:lnTo>
                    <a:pt x="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70;p86">
              <a:extLst>
                <a:ext uri="{FF2B5EF4-FFF2-40B4-BE49-F238E27FC236}">
                  <a16:creationId xmlns:a16="http://schemas.microsoft.com/office/drawing/2014/main" id="{FF847AAA-3F89-4322-8380-D227A6AF742C}"/>
                </a:ext>
              </a:extLst>
            </p:cNvPr>
            <p:cNvSpPr/>
            <p:nvPr/>
          </p:nvSpPr>
          <p:spPr>
            <a:xfrm>
              <a:off x="3222600" y="1568900"/>
              <a:ext cx="293500" cy="255000"/>
            </a:xfrm>
            <a:custGeom>
              <a:avLst/>
              <a:gdLst/>
              <a:ahLst/>
              <a:cxnLst/>
              <a:rect l="l" t="t" r="r" b="b"/>
              <a:pathLst>
                <a:path w="11740" h="10200" extrusionOk="0">
                  <a:moveTo>
                    <a:pt x="6947" y="0"/>
                  </a:moveTo>
                  <a:cubicBezTo>
                    <a:pt x="6006" y="0"/>
                    <a:pt x="5491" y="595"/>
                    <a:pt x="5491" y="595"/>
                  </a:cubicBezTo>
                  <a:cubicBezTo>
                    <a:pt x="5334" y="524"/>
                    <a:pt x="5176" y="492"/>
                    <a:pt x="5022" y="492"/>
                  </a:cubicBezTo>
                  <a:cubicBezTo>
                    <a:pt x="4118" y="492"/>
                    <a:pt x="3331" y="1611"/>
                    <a:pt x="3354" y="2651"/>
                  </a:cubicBezTo>
                  <a:cubicBezTo>
                    <a:pt x="3436" y="4247"/>
                    <a:pt x="1163" y="4490"/>
                    <a:pt x="568" y="6086"/>
                  </a:cubicBezTo>
                  <a:cubicBezTo>
                    <a:pt x="0" y="7682"/>
                    <a:pt x="758" y="8872"/>
                    <a:pt x="2245" y="9007"/>
                  </a:cubicBezTo>
                  <a:cubicBezTo>
                    <a:pt x="3706" y="9142"/>
                    <a:pt x="3381" y="9873"/>
                    <a:pt x="4355" y="9900"/>
                  </a:cubicBezTo>
                  <a:cubicBezTo>
                    <a:pt x="5011" y="9900"/>
                    <a:pt x="5839" y="9507"/>
                    <a:pt x="6731" y="9507"/>
                  </a:cubicBezTo>
                  <a:cubicBezTo>
                    <a:pt x="7163" y="9507"/>
                    <a:pt x="7611" y="9599"/>
                    <a:pt x="8061" y="9873"/>
                  </a:cubicBezTo>
                  <a:cubicBezTo>
                    <a:pt x="8454" y="10099"/>
                    <a:pt x="8832" y="10199"/>
                    <a:pt x="9171" y="10199"/>
                  </a:cubicBezTo>
                  <a:cubicBezTo>
                    <a:pt x="10046" y="10199"/>
                    <a:pt x="10662" y="9533"/>
                    <a:pt x="10604" y="8656"/>
                  </a:cubicBezTo>
                  <a:cubicBezTo>
                    <a:pt x="10522" y="7438"/>
                    <a:pt x="11740" y="7465"/>
                    <a:pt x="11469" y="5734"/>
                  </a:cubicBezTo>
                  <a:cubicBezTo>
                    <a:pt x="11199" y="4003"/>
                    <a:pt x="10090" y="3543"/>
                    <a:pt x="10008" y="2624"/>
                  </a:cubicBezTo>
                  <a:cubicBezTo>
                    <a:pt x="9927" y="1704"/>
                    <a:pt x="9440" y="757"/>
                    <a:pt x="7899" y="189"/>
                  </a:cubicBezTo>
                  <a:cubicBezTo>
                    <a:pt x="7545" y="53"/>
                    <a:pt x="7227" y="0"/>
                    <a:pt x="69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71;p86">
              <a:extLst>
                <a:ext uri="{FF2B5EF4-FFF2-40B4-BE49-F238E27FC236}">
                  <a16:creationId xmlns:a16="http://schemas.microsoft.com/office/drawing/2014/main" id="{215FFF54-C3BE-40AA-8131-44953B2630BD}"/>
                </a:ext>
              </a:extLst>
            </p:cNvPr>
            <p:cNvSpPr/>
            <p:nvPr/>
          </p:nvSpPr>
          <p:spPr>
            <a:xfrm>
              <a:off x="3315250" y="1623650"/>
              <a:ext cx="152175" cy="289450"/>
            </a:xfrm>
            <a:custGeom>
              <a:avLst/>
              <a:gdLst/>
              <a:ahLst/>
              <a:cxnLst/>
              <a:rect l="l" t="t" r="r" b="b"/>
              <a:pathLst>
                <a:path w="6087" h="11578" extrusionOk="0">
                  <a:moveTo>
                    <a:pt x="2732" y="1"/>
                  </a:moveTo>
                  <a:cubicBezTo>
                    <a:pt x="2326" y="1948"/>
                    <a:pt x="216" y="3247"/>
                    <a:pt x="216" y="3247"/>
                  </a:cubicBezTo>
                  <a:cubicBezTo>
                    <a:pt x="0" y="4193"/>
                    <a:pt x="703" y="4464"/>
                    <a:pt x="703" y="4464"/>
                  </a:cubicBezTo>
                  <a:cubicBezTo>
                    <a:pt x="1055" y="6871"/>
                    <a:pt x="27" y="8305"/>
                    <a:pt x="27" y="8305"/>
                  </a:cubicBezTo>
                  <a:cubicBezTo>
                    <a:pt x="730" y="10388"/>
                    <a:pt x="4193" y="11578"/>
                    <a:pt x="4193" y="11578"/>
                  </a:cubicBezTo>
                  <a:cubicBezTo>
                    <a:pt x="5031" y="11307"/>
                    <a:pt x="4355" y="9225"/>
                    <a:pt x="4355" y="9225"/>
                  </a:cubicBezTo>
                  <a:cubicBezTo>
                    <a:pt x="3841" y="9008"/>
                    <a:pt x="3570" y="8467"/>
                    <a:pt x="3435" y="7899"/>
                  </a:cubicBezTo>
                  <a:cubicBezTo>
                    <a:pt x="3327" y="7466"/>
                    <a:pt x="3273" y="7007"/>
                    <a:pt x="3273" y="6547"/>
                  </a:cubicBezTo>
                  <a:lnTo>
                    <a:pt x="3273" y="6547"/>
                  </a:lnTo>
                  <a:cubicBezTo>
                    <a:pt x="3532" y="6611"/>
                    <a:pt x="3769" y="6640"/>
                    <a:pt x="3985" y="6640"/>
                  </a:cubicBezTo>
                  <a:cubicBezTo>
                    <a:pt x="5597" y="6640"/>
                    <a:pt x="6062" y="5019"/>
                    <a:pt x="6086" y="4112"/>
                  </a:cubicBezTo>
                  <a:cubicBezTo>
                    <a:pt x="6059" y="3220"/>
                    <a:pt x="5924" y="2354"/>
                    <a:pt x="5680" y="1516"/>
                  </a:cubicBezTo>
                  <a:cubicBezTo>
                    <a:pt x="5592" y="1554"/>
                    <a:pt x="5494" y="1572"/>
                    <a:pt x="5389" y="1572"/>
                  </a:cubicBezTo>
                  <a:cubicBezTo>
                    <a:pt x="4392" y="1572"/>
                    <a:pt x="2732" y="1"/>
                    <a:pt x="2732" y="1"/>
                  </a:cubicBezTo>
                  <a:close/>
                </a:path>
              </a:pathLst>
            </a:custGeom>
            <a:solidFill>
              <a:srgbClr val="E7B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72;p86">
              <a:extLst>
                <a:ext uri="{FF2B5EF4-FFF2-40B4-BE49-F238E27FC236}">
                  <a16:creationId xmlns:a16="http://schemas.microsoft.com/office/drawing/2014/main" id="{4ACEBEE4-AD52-4DB2-950B-DF085432B00D}"/>
                </a:ext>
              </a:extLst>
            </p:cNvPr>
            <p:cNvSpPr/>
            <p:nvPr/>
          </p:nvSpPr>
          <p:spPr>
            <a:xfrm>
              <a:off x="3107625" y="1831475"/>
              <a:ext cx="376025" cy="322175"/>
            </a:xfrm>
            <a:custGeom>
              <a:avLst/>
              <a:gdLst/>
              <a:ahLst/>
              <a:cxnLst/>
              <a:rect l="l" t="t" r="r" b="b"/>
              <a:pathLst>
                <a:path w="15041" h="12887" extrusionOk="0">
                  <a:moveTo>
                    <a:pt x="8092" y="1"/>
                  </a:moveTo>
                  <a:cubicBezTo>
                    <a:pt x="7708" y="1"/>
                    <a:pt x="6878" y="109"/>
                    <a:pt x="5708" y="857"/>
                  </a:cubicBezTo>
                  <a:cubicBezTo>
                    <a:pt x="4258" y="1800"/>
                    <a:pt x="2375" y="4127"/>
                    <a:pt x="1334" y="4127"/>
                  </a:cubicBezTo>
                  <a:cubicBezTo>
                    <a:pt x="1211" y="4127"/>
                    <a:pt x="1099" y="4094"/>
                    <a:pt x="1002" y="4022"/>
                  </a:cubicBezTo>
                  <a:cubicBezTo>
                    <a:pt x="920" y="3960"/>
                    <a:pt x="845" y="3932"/>
                    <a:pt x="776" y="3932"/>
                  </a:cubicBezTo>
                  <a:cubicBezTo>
                    <a:pt x="90" y="3932"/>
                    <a:pt x="1" y="6700"/>
                    <a:pt x="1" y="6700"/>
                  </a:cubicBezTo>
                  <a:lnTo>
                    <a:pt x="948" y="7187"/>
                  </a:lnTo>
                  <a:cubicBezTo>
                    <a:pt x="948" y="7187"/>
                    <a:pt x="1060" y="7200"/>
                    <a:pt x="1261" y="7200"/>
                  </a:cubicBezTo>
                  <a:cubicBezTo>
                    <a:pt x="1964" y="7200"/>
                    <a:pt x="3755" y="7037"/>
                    <a:pt x="5627" y="5564"/>
                  </a:cubicBezTo>
                  <a:lnTo>
                    <a:pt x="5627" y="5564"/>
                  </a:lnTo>
                  <a:cubicBezTo>
                    <a:pt x="5438" y="6403"/>
                    <a:pt x="5384" y="7241"/>
                    <a:pt x="5492" y="8107"/>
                  </a:cubicBezTo>
                  <a:cubicBezTo>
                    <a:pt x="5654" y="9432"/>
                    <a:pt x="4816" y="10703"/>
                    <a:pt x="4816" y="10703"/>
                  </a:cubicBezTo>
                  <a:cubicBezTo>
                    <a:pt x="6436" y="12121"/>
                    <a:pt x="8496" y="12887"/>
                    <a:pt x="10610" y="12887"/>
                  </a:cubicBezTo>
                  <a:cubicBezTo>
                    <a:pt x="11319" y="12887"/>
                    <a:pt x="12034" y="12801"/>
                    <a:pt x="12741" y="12624"/>
                  </a:cubicBezTo>
                  <a:cubicBezTo>
                    <a:pt x="12741" y="12624"/>
                    <a:pt x="12606" y="10730"/>
                    <a:pt x="13580" y="9351"/>
                  </a:cubicBezTo>
                  <a:cubicBezTo>
                    <a:pt x="13823" y="8999"/>
                    <a:pt x="14039" y="8675"/>
                    <a:pt x="14229" y="8377"/>
                  </a:cubicBezTo>
                  <a:cubicBezTo>
                    <a:pt x="14743" y="7566"/>
                    <a:pt x="15013" y="6619"/>
                    <a:pt x="15040" y="5672"/>
                  </a:cubicBezTo>
                  <a:cubicBezTo>
                    <a:pt x="15040" y="5294"/>
                    <a:pt x="14986" y="4915"/>
                    <a:pt x="14905" y="4563"/>
                  </a:cubicBezTo>
                  <a:cubicBezTo>
                    <a:pt x="14770" y="3725"/>
                    <a:pt x="14499" y="2886"/>
                    <a:pt x="14121" y="2129"/>
                  </a:cubicBezTo>
                  <a:cubicBezTo>
                    <a:pt x="13904" y="1696"/>
                    <a:pt x="13607" y="1344"/>
                    <a:pt x="13201" y="1101"/>
                  </a:cubicBezTo>
                  <a:cubicBezTo>
                    <a:pt x="13039" y="993"/>
                    <a:pt x="12876" y="939"/>
                    <a:pt x="12687" y="939"/>
                  </a:cubicBezTo>
                  <a:cubicBezTo>
                    <a:pt x="12687" y="939"/>
                    <a:pt x="13363" y="2994"/>
                    <a:pt x="12498" y="3292"/>
                  </a:cubicBezTo>
                  <a:cubicBezTo>
                    <a:pt x="12498" y="3292"/>
                    <a:pt x="9062" y="2102"/>
                    <a:pt x="8332" y="19"/>
                  </a:cubicBezTo>
                  <a:cubicBezTo>
                    <a:pt x="8332" y="19"/>
                    <a:pt x="8250" y="1"/>
                    <a:pt x="8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773;p86">
              <a:extLst>
                <a:ext uri="{FF2B5EF4-FFF2-40B4-BE49-F238E27FC236}">
                  <a16:creationId xmlns:a16="http://schemas.microsoft.com/office/drawing/2014/main" id="{85238AF9-9AE5-4D9C-AFEC-DBDBD991DC9B}"/>
                </a:ext>
              </a:extLst>
            </p:cNvPr>
            <p:cNvSpPr/>
            <p:nvPr/>
          </p:nvSpPr>
          <p:spPr>
            <a:xfrm>
              <a:off x="3438300" y="1804200"/>
              <a:ext cx="224550" cy="171750"/>
            </a:xfrm>
            <a:custGeom>
              <a:avLst/>
              <a:gdLst/>
              <a:ahLst/>
              <a:cxnLst/>
              <a:rect l="l" t="t" r="r" b="b"/>
              <a:pathLst>
                <a:path w="8982" h="6870" extrusionOk="0">
                  <a:moveTo>
                    <a:pt x="6953" y="1"/>
                  </a:moveTo>
                  <a:cubicBezTo>
                    <a:pt x="6849" y="339"/>
                    <a:pt x="5571" y="3697"/>
                    <a:pt x="5039" y="3697"/>
                  </a:cubicBezTo>
                  <a:cubicBezTo>
                    <a:pt x="5018" y="3697"/>
                    <a:pt x="4997" y="3691"/>
                    <a:pt x="4978" y="3680"/>
                  </a:cubicBezTo>
                  <a:cubicBezTo>
                    <a:pt x="4518" y="3382"/>
                    <a:pt x="244" y="2273"/>
                    <a:pt x="1" y="2192"/>
                  </a:cubicBezTo>
                  <a:lnTo>
                    <a:pt x="1" y="2192"/>
                  </a:lnTo>
                  <a:cubicBezTo>
                    <a:pt x="380" y="2462"/>
                    <a:pt x="704" y="2814"/>
                    <a:pt x="894" y="3220"/>
                  </a:cubicBezTo>
                  <a:cubicBezTo>
                    <a:pt x="1272" y="4004"/>
                    <a:pt x="1543" y="4816"/>
                    <a:pt x="1705" y="5654"/>
                  </a:cubicBezTo>
                  <a:cubicBezTo>
                    <a:pt x="1759" y="6033"/>
                    <a:pt x="1813" y="6385"/>
                    <a:pt x="1813" y="6763"/>
                  </a:cubicBezTo>
                  <a:cubicBezTo>
                    <a:pt x="1992" y="6836"/>
                    <a:pt x="2300" y="6869"/>
                    <a:pt x="2684" y="6869"/>
                  </a:cubicBezTo>
                  <a:cubicBezTo>
                    <a:pt x="4163" y="6869"/>
                    <a:pt x="6763" y="6374"/>
                    <a:pt x="7385" y="5708"/>
                  </a:cubicBezTo>
                  <a:cubicBezTo>
                    <a:pt x="8143" y="4897"/>
                    <a:pt x="8981" y="921"/>
                    <a:pt x="8981" y="921"/>
                  </a:cubicBezTo>
                  <a:lnTo>
                    <a:pt x="69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774;p86">
              <a:extLst>
                <a:ext uri="{FF2B5EF4-FFF2-40B4-BE49-F238E27FC236}">
                  <a16:creationId xmlns:a16="http://schemas.microsoft.com/office/drawing/2014/main" id="{431E3763-31C8-449E-81CE-A47F364203FF}"/>
                </a:ext>
              </a:extLst>
            </p:cNvPr>
            <p:cNvSpPr/>
            <p:nvPr/>
          </p:nvSpPr>
          <p:spPr>
            <a:xfrm>
              <a:off x="3614800" y="1683625"/>
              <a:ext cx="96525" cy="126700"/>
            </a:xfrm>
            <a:custGeom>
              <a:avLst/>
              <a:gdLst/>
              <a:ahLst/>
              <a:cxnLst/>
              <a:rect l="l" t="t" r="r" b="b"/>
              <a:pathLst>
                <a:path w="3861" h="5068" extrusionOk="0">
                  <a:moveTo>
                    <a:pt x="1763" y="1"/>
                  </a:moveTo>
                  <a:cubicBezTo>
                    <a:pt x="1550" y="1"/>
                    <a:pt x="1425" y="471"/>
                    <a:pt x="1299" y="848"/>
                  </a:cubicBezTo>
                  <a:cubicBezTo>
                    <a:pt x="1212" y="1198"/>
                    <a:pt x="1159" y="1831"/>
                    <a:pt x="1028" y="1831"/>
                  </a:cubicBezTo>
                  <a:cubicBezTo>
                    <a:pt x="997" y="1831"/>
                    <a:pt x="962" y="1796"/>
                    <a:pt x="920" y="1713"/>
                  </a:cubicBezTo>
                  <a:cubicBezTo>
                    <a:pt x="708" y="1312"/>
                    <a:pt x="516" y="1076"/>
                    <a:pt x="345" y="1076"/>
                  </a:cubicBezTo>
                  <a:cubicBezTo>
                    <a:pt x="320" y="1076"/>
                    <a:pt x="295" y="1081"/>
                    <a:pt x="271" y="1091"/>
                  </a:cubicBezTo>
                  <a:cubicBezTo>
                    <a:pt x="55" y="1145"/>
                    <a:pt x="217" y="1443"/>
                    <a:pt x="325" y="1876"/>
                  </a:cubicBezTo>
                  <a:cubicBezTo>
                    <a:pt x="461" y="2335"/>
                    <a:pt x="542" y="2822"/>
                    <a:pt x="569" y="3282"/>
                  </a:cubicBezTo>
                  <a:cubicBezTo>
                    <a:pt x="515" y="3796"/>
                    <a:pt x="325" y="4256"/>
                    <a:pt x="1" y="4635"/>
                  </a:cubicBezTo>
                  <a:lnTo>
                    <a:pt x="1894" y="5067"/>
                  </a:lnTo>
                  <a:cubicBezTo>
                    <a:pt x="1894" y="5067"/>
                    <a:pt x="2219" y="4175"/>
                    <a:pt x="2435" y="3742"/>
                  </a:cubicBezTo>
                  <a:cubicBezTo>
                    <a:pt x="2625" y="3309"/>
                    <a:pt x="3193" y="2795"/>
                    <a:pt x="3625" y="2092"/>
                  </a:cubicBezTo>
                  <a:cubicBezTo>
                    <a:pt x="3860" y="1710"/>
                    <a:pt x="3824" y="1600"/>
                    <a:pt x="3725" y="1600"/>
                  </a:cubicBezTo>
                  <a:cubicBezTo>
                    <a:pt x="3641" y="1600"/>
                    <a:pt x="3513" y="1678"/>
                    <a:pt x="3463" y="1740"/>
                  </a:cubicBezTo>
                  <a:cubicBezTo>
                    <a:pt x="3362" y="1841"/>
                    <a:pt x="2982" y="2152"/>
                    <a:pt x="2885" y="2152"/>
                  </a:cubicBezTo>
                  <a:cubicBezTo>
                    <a:pt x="2877" y="2152"/>
                    <a:pt x="2872" y="2150"/>
                    <a:pt x="2868" y="2146"/>
                  </a:cubicBezTo>
                  <a:cubicBezTo>
                    <a:pt x="2814" y="2092"/>
                    <a:pt x="3138" y="1578"/>
                    <a:pt x="3274" y="1118"/>
                  </a:cubicBezTo>
                  <a:cubicBezTo>
                    <a:pt x="3355" y="902"/>
                    <a:pt x="3355" y="760"/>
                    <a:pt x="3274" y="760"/>
                  </a:cubicBezTo>
                  <a:cubicBezTo>
                    <a:pt x="3193" y="760"/>
                    <a:pt x="3030" y="902"/>
                    <a:pt x="2787" y="1253"/>
                  </a:cubicBezTo>
                  <a:cubicBezTo>
                    <a:pt x="2618" y="1511"/>
                    <a:pt x="2519" y="1605"/>
                    <a:pt x="2468" y="1605"/>
                  </a:cubicBezTo>
                  <a:cubicBezTo>
                    <a:pt x="2381" y="1605"/>
                    <a:pt x="2441" y="1324"/>
                    <a:pt x="2543" y="1118"/>
                  </a:cubicBezTo>
                  <a:cubicBezTo>
                    <a:pt x="2706" y="767"/>
                    <a:pt x="2868" y="280"/>
                    <a:pt x="2733" y="226"/>
                  </a:cubicBezTo>
                  <a:cubicBezTo>
                    <a:pt x="2712" y="217"/>
                    <a:pt x="2693" y="212"/>
                    <a:pt x="2674" y="212"/>
                  </a:cubicBezTo>
                  <a:cubicBezTo>
                    <a:pt x="2572" y="212"/>
                    <a:pt x="2481" y="365"/>
                    <a:pt x="2138" y="983"/>
                  </a:cubicBezTo>
                  <a:cubicBezTo>
                    <a:pt x="1995" y="1250"/>
                    <a:pt x="1919" y="1345"/>
                    <a:pt x="1882" y="1345"/>
                  </a:cubicBezTo>
                  <a:cubicBezTo>
                    <a:pt x="1814" y="1345"/>
                    <a:pt x="1877" y="1023"/>
                    <a:pt x="1894" y="848"/>
                  </a:cubicBezTo>
                  <a:cubicBezTo>
                    <a:pt x="1921" y="577"/>
                    <a:pt x="1975" y="63"/>
                    <a:pt x="1813" y="9"/>
                  </a:cubicBezTo>
                  <a:cubicBezTo>
                    <a:pt x="1796" y="3"/>
                    <a:pt x="1779" y="1"/>
                    <a:pt x="1763" y="1"/>
                  </a:cubicBezTo>
                  <a:close/>
                </a:path>
              </a:pathLst>
            </a:custGeom>
            <a:solidFill>
              <a:srgbClr val="E7B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775;p86">
              <a:extLst>
                <a:ext uri="{FF2B5EF4-FFF2-40B4-BE49-F238E27FC236}">
                  <a16:creationId xmlns:a16="http://schemas.microsoft.com/office/drawing/2014/main" id="{F0469FFF-F92F-4BE9-A919-6086E921EC43}"/>
                </a:ext>
              </a:extLst>
            </p:cNvPr>
            <p:cNvSpPr/>
            <p:nvPr/>
          </p:nvSpPr>
          <p:spPr>
            <a:xfrm>
              <a:off x="3612100" y="1781225"/>
              <a:ext cx="56150" cy="46000"/>
            </a:xfrm>
            <a:custGeom>
              <a:avLst/>
              <a:gdLst/>
              <a:ahLst/>
              <a:cxnLst/>
              <a:rect l="l" t="t" r="r" b="b"/>
              <a:pathLst>
                <a:path w="2246" h="1840" extrusionOk="0">
                  <a:moveTo>
                    <a:pt x="298" y="0"/>
                  </a:moveTo>
                  <a:lnTo>
                    <a:pt x="1" y="920"/>
                  </a:lnTo>
                  <a:lnTo>
                    <a:pt x="2029" y="1840"/>
                  </a:lnTo>
                  <a:lnTo>
                    <a:pt x="2246" y="839"/>
                  </a:lnTo>
                  <a:lnTo>
                    <a:pt x="2029" y="731"/>
                  </a:lnTo>
                  <a:lnTo>
                    <a:pt x="487" y="81"/>
                  </a:lnTo>
                  <a:lnTo>
                    <a:pt x="2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776;p86">
              <a:extLst>
                <a:ext uri="{FF2B5EF4-FFF2-40B4-BE49-F238E27FC236}">
                  <a16:creationId xmlns:a16="http://schemas.microsoft.com/office/drawing/2014/main" id="{C18C64CB-3616-4611-95C5-049A4E838FD7}"/>
                </a:ext>
              </a:extLst>
            </p:cNvPr>
            <p:cNvSpPr/>
            <p:nvPr/>
          </p:nvSpPr>
          <p:spPr>
            <a:xfrm>
              <a:off x="3040700" y="2099725"/>
              <a:ext cx="467975" cy="770775"/>
            </a:xfrm>
            <a:custGeom>
              <a:avLst/>
              <a:gdLst/>
              <a:ahLst/>
              <a:cxnLst/>
              <a:rect l="l" t="t" r="r" b="b"/>
              <a:pathLst>
                <a:path w="18719" h="30831" extrusionOk="0">
                  <a:moveTo>
                    <a:pt x="7466" y="0"/>
                  </a:moveTo>
                  <a:cubicBezTo>
                    <a:pt x="6925" y="704"/>
                    <a:pt x="6411" y="1434"/>
                    <a:pt x="5978" y="2191"/>
                  </a:cubicBezTo>
                  <a:cubicBezTo>
                    <a:pt x="5275" y="3354"/>
                    <a:pt x="4328" y="3814"/>
                    <a:pt x="3111" y="4680"/>
                  </a:cubicBezTo>
                  <a:cubicBezTo>
                    <a:pt x="1921" y="5518"/>
                    <a:pt x="595" y="9332"/>
                    <a:pt x="595" y="9332"/>
                  </a:cubicBezTo>
                  <a:lnTo>
                    <a:pt x="352" y="12497"/>
                  </a:lnTo>
                  <a:lnTo>
                    <a:pt x="0" y="22586"/>
                  </a:lnTo>
                  <a:cubicBezTo>
                    <a:pt x="0" y="22586"/>
                    <a:pt x="1785" y="29619"/>
                    <a:pt x="2894" y="30404"/>
                  </a:cubicBezTo>
                  <a:cubicBezTo>
                    <a:pt x="3305" y="30704"/>
                    <a:pt x="3901" y="30830"/>
                    <a:pt x="4542" y="30830"/>
                  </a:cubicBezTo>
                  <a:cubicBezTo>
                    <a:pt x="5633" y="30830"/>
                    <a:pt x="6855" y="30465"/>
                    <a:pt x="7520" y="29971"/>
                  </a:cubicBezTo>
                  <a:cubicBezTo>
                    <a:pt x="7779" y="29767"/>
                    <a:pt x="8102" y="29652"/>
                    <a:pt x="8419" y="29652"/>
                  </a:cubicBezTo>
                  <a:cubicBezTo>
                    <a:pt x="8565" y="29652"/>
                    <a:pt x="8709" y="29676"/>
                    <a:pt x="8845" y="29727"/>
                  </a:cubicBezTo>
                  <a:cubicBezTo>
                    <a:pt x="9467" y="29917"/>
                    <a:pt x="10062" y="30323"/>
                    <a:pt x="10712" y="30512"/>
                  </a:cubicBezTo>
                  <a:cubicBezTo>
                    <a:pt x="10793" y="30539"/>
                    <a:pt x="10874" y="30566"/>
                    <a:pt x="10982" y="30566"/>
                  </a:cubicBezTo>
                  <a:cubicBezTo>
                    <a:pt x="11208" y="30606"/>
                    <a:pt x="11447" y="30624"/>
                    <a:pt x="11696" y="30624"/>
                  </a:cubicBezTo>
                  <a:cubicBezTo>
                    <a:pt x="12639" y="30624"/>
                    <a:pt x="13726" y="30362"/>
                    <a:pt x="14796" y="29998"/>
                  </a:cubicBezTo>
                  <a:cubicBezTo>
                    <a:pt x="14974" y="29935"/>
                    <a:pt x="15137" y="29909"/>
                    <a:pt x="15288" y="29909"/>
                  </a:cubicBezTo>
                  <a:cubicBezTo>
                    <a:pt x="16097" y="29909"/>
                    <a:pt x="16549" y="30671"/>
                    <a:pt x="17103" y="30671"/>
                  </a:cubicBezTo>
                  <a:cubicBezTo>
                    <a:pt x="17290" y="30671"/>
                    <a:pt x="17489" y="30584"/>
                    <a:pt x="17717" y="30350"/>
                  </a:cubicBezTo>
                  <a:cubicBezTo>
                    <a:pt x="18718" y="29295"/>
                    <a:pt x="17393" y="25156"/>
                    <a:pt x="16635" y="23154"/>
                  </a:cubicBezTo>
                  <a:cubicBezTo>
                    <a:pt x="15878" y="21126"/>
                    <a:pt x="17852" y="17907"/>
                    <a:pt x="16392" y="14472"/>
                  </a:cubicBezTo>
                  <a:cubicBezTo>
                    <a:pt x="14931" y="11036"/>
                    <a:pt x="16581" y="8683"/>
                    <a:pt x="15878" y="6141"/>
                  </a:cubicBezTo>
                  <a:cubicBezTo>
                    <a:pt x="15445" y="4788"/>
                    <a:pt x="15283" y="3354"/>
                    <a:pt x="15418" y="1921"/>
                  </a:cubicBezTo>
                  <a:lnTo>
                    <a:pt x="15418" y="1921"/>
                  </a:lnTo>
                  <a:cubicBezTo>
                    <a:pt x="14717" y="2090"/>
                    <a:pt x="14007" y="2172"/>
                    <a:pt x="13302" y="2172"/>
                  </a:cubicBezTo>
                  <a:cubicBezTo>
                    <a:pt x="11182" y="2172"/>
                    <a:pt x="9110" y="1422"/>
                    <a:pt x="74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777;p86">
              <a:extLst>
                <a:ext uri="{FF2B5EF4-FFF2-40B4-BE49-F238E27FC236}">
                  <a16:creationId xmlns:a16="http://schemas.microsoft.com/office/drawing/2014/main" id="{767D7B1D-ACDB-4CA1-9C71-CEB7A34838ED}"/>
                </a:ext>
              </a:extLst>
            </p:cNvPr>
            <p:cNvSpPr/>
            <p:nvPr/>
          </p:nvSpPr>
          <p:spPr>
            <a:xfrm>
              <a:off x="3221925" y="2122725"/>
              <a:ext cx="188000" cy="57600"/>
            </a:xfrm>
            <a:custGeom>
              <a:avLst/>
              <a:gdLst/>
              <a:ahLst/>
              <a:cxnLst/>
              <a:rect l="l" t="t" r="r" b="b"/>
              <a:pathLst>
                <a:path w="7520" h="2304" extrusionOk="0">
                  <a:moveTo>
                    <a:pt x="108" y="0"/>
                  </a:moveTo>
                  <a:lnTo>
                    <a:pt x="0" y="108"/>
                  </a:lnTo>
                  <a:cubicBezTo>
                    <a:pt x="0" y="108"/>
                    <a:pt x="2381" y="2299"/>
                    <a:pt x="5491" y="2299"/>
                  </a:cubicBezTo>
                  <a:cubicBezTo>
                    <a:pt x="5560" y="2302"/>
                    <a:pt x="5630" y="2303"/>
                    <a:pt x="5699" y="2303"/>
                  </a:cubicBezTo>
                  <a:cubicBezTo>
                    <a:pt x="6310" y="2303"/>
                    <a:pt x="6937" y="2199"/>
                    <a:pt x="7520" y="2029"/>
                  </a:cubicBezTo>
                  <a:lnTo>
                    <a:pt x="7466" y="1866"/>
                  </a:lnTo>
                  <a:cubicBezTo>
                    <a:pt x="6794" y="2075"/>
                    <a:pt x="6142" y="2162"/>
                    <a:pt x="5522" y="2162"/>
                  </a:cubicBezTo>
                  <a:cubicBezTo>
                    <a:pt x="2447" y="2162"/>
                    <a:pt x="153" y="23"/>
                    <a:pt x="108" y="0"/>
                  </a:cubicBezTo>
                  <a:close/>
                </a:path>
              </a:pathLst>
            </a:custGeom>
            <a:solidFill>
              <a:srgbClr val="E635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778;p86">
              <a:extLst>
                <a:ext uri="{FF2B5EF4-FFF2-40B4-BE49-F238E27FC236}">
                  <a16:creationId xmlns:a16="http://schemas.microsoft.com/office/drawing/2014/main" id="{321269C8-3C88-448F-983E-C087D43D57D0}"/>
                </a:ext>
              </a:extLst>
            </p:cNvPr>
            <p:cNvSpPr/>
            <p:nvPr/>
          </p:nvSpPr>
          <p:spPr>
            <a:xfrm>
              <a:off x="3359200" y="1758900"/>
              <a:ext cx="41950" cy="62925"/>
            </a:xfrm>
            <a:custGeom>
              <a:avLst/>
              <a:gdLst/>
              <a:ahLst/>
              <a:cxnLst/>
              <a:rect l="l" t="t" r="r" b="b"/>
              <a:pathLst>
                <a:path w="1678" h="2517" extrusionOk="0">
                  <a:moveTo>
                    <a:pt x="0" y="1"/>
                  </a:moveTo>
                  <a:cubicBezTo>
                    <a:pt x="27" y="136"/>
                    <a:pt x="379" y="2083"/>
                    <a:pt x="1677" y="2516"/>
                  </a:cubicBezTo>
                  <a:cubicBezTo>
                    <a:pt x="1569" y="2056"/>
                    <a:pt x="1515" y="1597"/>
                    <a:pt x="1542" y="1137"/>
                  </a:cubicBezTo>
                  <a:cubicBezTo>
                    <a:pt x="1542" y="1137"/>
                    <a:pt x="352" y="704"/>
                    <a:pt x="0" y="1"/>
                  </a:cubicBezTo>
                  <a:close/>
                </a:path>
              </a:pathLst>
            </a:custGeom>
            <a:solidFill>
              <a:srgbClr val="D5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79;p86">
              <a:extLst>
                <a:ext uri="{FF2B5EF4-FFF2-40B4-BE49-F238E27FC236}">
                  <a16:creationId xmlns:a16="http://schemas.microsoft.com/office/drawing/2014/main" id="{67E70ED0-AEF0-4EF3-BE92-FDA83A863F78}"/>
                </a:ext>
              </a:extLst>
            </p:cNvPr>
            <p:cNvSpPr/>
            <p:nvPr/>
          </p:nvSpPr>
          <p:spPr>
            <a:xfrm>
              <a:off x="3424775" y="1696425"/>
              <a:ext cx="16275" cy="37475"/>
            </a:xfrm>
            <a:custGeom>
              <a:avLst/>
              <a:gdLst/>
              <a:ahLst/>
              <a:cxnLst/>
              <a:rect l="l" t="t" r="r" b="b"/>
              <a:pathLst>
                <a:path w="651" h="1499" extrusionOk="0">
                  <a:moveTo>
                    <a:pt x="136" y="0"/>
                  </a:moveTo>
                  <a:cubicBezTo>
                    <a:pt x="126" y="0"/>
                    <a:pt x="116" y="4"/>
                    <a:pt x="109" y="11"/>
                  </a:cubicBezTo>
                  <a:cubicBezTo>
                    <a:pt x="55" y="38"/>
                    <a:pt x="28" y="65"/>
                    <a:pt x="55" y="119"/>
                  </a:cubicBezTo>
                  <a:cubicBezTo>
                    <a:pt x="217" y="444"/>
                    <a:pt x="353" y="796"/>
                    <a:pt x="461" y="1147"/>
                  </a:cubicBezTo>
                  <a:cubicBezTo>
                    <a:pt x="461" y="1174"/>
                    <a:pt x="461" y="1201"/>
                    <a:pt x="461" y="1228"/>
                  </a:cubicBezTo>
                  <a:cubicBezTo>
                    <a:pt x="434" y="1255"/>
                    <a:pt x="407" y="1282"/>
                    <a:pt x="380" y="1309"/>
                  </a:cubicBezTo>
                  <a:cubicBezTo>
                    <a:pt x="322" y="1329"/>
                    <a:pt x="251" y="1348"/>
                    <a:pt x="176" y="1348"/>
                  </a:cubicBezTo>
                  <a:cubicBezTo>
                    <a:pt x="145" y="1348"/>
                    <a:pt x="114" y="1344"/>
                    <a:pt x="82" y="1336"/>
                  </a:cubicBezTo>
                  <a:cubicBezTo>
                    <a:pt x="55" y="1336"/>
                    <a:pt x="1" y="1364"/>
                    <a:pt x="1" y="1391"/>
                  </a:cubicBezTo>
                  <a:cubicBezTo>
                    <a:pt x="1" y="1445"/>
                    <a:pt x="28" y="1499"/>
                    <a:pt x="82" y="1499"/>
                  </a:cubicBezTo>
                  <a:lnTo>
                    <a:pt x="190" y="1499"/>
                  </a:lnTo>
                  <a:cubicBezTo>
                    <a:pt x="271" y="1499"/>
                    <a:pt x="380" y="1472"/>
                    <a:pt x="461" y="1445"/>
                  </a:cubicBezTo>
                  <a:cubicBezTo>
                    <a:pt x="542" y="1391"/>
                    <a:pt x="596" y="1336"/>
                    <a:pt x="623" y="1282"/>
                  </a:cubicBezTo>
                  <a:cubicBezTo>
                    <a:pt x="650" y="1201"/>
                    <a:pt x="623" y="1120"/>
                    <a:pt x="623" y="1066"/>
                  </a:cubicBezTo>
                  <a:cubicBezTo>
                    <a:pt x="488" y="714"/>
                    <a:pt x="353" y="390"/>
                    <a:pt x="217" y="65"/>
                  </a:cubicBezTo>
                  <a:cubicBezTo>
                    <a:pt x="198" y="26"/>
                    <a:pt x="163" y="0"/>
                    <a:pt x="136" y="0"/>
                  </a:cubicBezTo>
                  <a:close/>
                </a:path>
              </a:pathLst>
            </a:cu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780;p86">
              <a:extLst>
                <a:ext uri="{FF2B5EF4-FFF2-40B4-BE49-F238E27FC236}">
                  <a16:creationId xmlns:a16="http://schemas.microsoft.com/office/drawing/2014/main" id="{B904C6F9-D240-4F7B-A436-44171C25A55C}"/>
                </a:ext>
              </a:extLst>
            </p:cNvPr>
            <p:cNvSpPr/>
            <p:nvPr/>
          </p:nvSpPr>
          <p:spPr>
            <a:xfrm>
              <a:off x="1183100" y="1565025"/>
              <a:ext cx="470675" cy="558050"/>
            </a:xfrm>
            <a:custGeom>
              <a:avLst/>
              <a:gdLst/>
              <a:ahLst/>
              <a:cxnLst/>
              <a:rect l="l" t="t" r="r" b="b"/>
              <a:pathLst>
                <a:path w="18827" h="22322" extrusionOk="0">
                  <a:moveTo>
                    <a:pt x="6352" y="1"/>
                  </a:moveTo>
                  <a:cubicBezTo>
                    <a:pt x="5405" y="1"/>
                    <a:pt x="4419" y="297"/>
                    <a:pt x="4031" y="1399"/>
                  </a:cubicBezTo>
                  <a:cubicBezTo>
                    <a:pt x="3219" y="3779"/>
                    <a:pt x="2137" y="2860"/>
                    <a:pt x="2110" y="5402"/>
                  </a:cubicBezTo>
                  <a:cubicBezTo>
                    <a:pt x="2056" y="7972"/>
                    <a:pt x="2949" y="6890"/>
                    <a:pt x="1461" y="9838"/>
                  </a:cubicBezTo>
                  <a:cubicBezTo>
                    <a:pt x="0" y="12787"/>
                    <a:pt x="3327" y="12570"/>
                    <a:pt x="2705" y="16547"/>
                  </a:cubicBezTo>
                  <a:cubicBezTo>
                    <a:pt x="2267" y="19327"/>
                    <a:pt x="3988" y="22322"/>
                    <a:pt x="7320" y="22322"/>
                  </a:cubicBezTo>
                  <a:cubicBezTo>
                    <a:pt x="8720" y="22322"/>
                    <a:pt x="10405" y="21793"/>
                    <a:pt x="12335" y="20496"/>
                  </a:cubicBezTo>
                  <a:cubicBezTo>
                    <a:pt x="18826" y="16141"/>
                    <a:pt x="13417" y="10731"/>
                    <a:pt x="13038" y="9352"/>
                  </a:cubicBezTo>
                  <a:cubicBezTo>
                    <a:pt x="12686" y="7945"/>
                    <a:pt x="14363" y="6376"/>
                    <a:pt x="13281" y="5132"/>
                  </a:cubicBezTo>
                  <a:cubicBezTo>
                    <a:pt x="12199" y="3888"/>
                    <a:pt x="10144" y="4347"/>
                    <a:pt x="10035" y="2238"/>
                  </a:cubicBezTo>
                  <a:cubicBezTo>
                    <a:pt x="9949" y="558"/>
                    <a:pt x="9024" y="387"/>
                    <a:pt x="8649" y="387"/>
                  </a:cubicBezTo>
                  <a:cubicBezTo>
                    <a:pt x="8553" y="387"/>
                    <a:pt x="8494" y="398"/>
                    <a:pt x="8494" y="398"/>
                  </a:cubicBezTo>
                  <a:cubicBezTo>
                    <a:pt x="8494" y="398"/>
                    <a:pt x="7449" y="1"/>
                    <a:pt x="6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781;p86">
              <a:extLst>
                <a:ext uri="{FF2B5EF4-FFF2-40B4-BE49-F238E27FC236}">
                  <a16:creationId xmlns:a16="http://schemas.microsoft.com/office/drawing/2014/main" id="{4B8ABE4B-CB89-4095-9E6D-B12902D2847F}"/>
                </a:ext>
              </a:extLst>
            </p:cNvPr>
            <p:cNvSpPr/>
            <p:nvPr/>
          </p:nvSpPr>
          <p:spPr>
            <a:xfrm>
              <a:off x="1261525" y="1621625"/>
              <a:ext cx="167750" cy="288175"/>
            </a:xfrm>
            <a:custGeom>
              <a:avLst/>
              <a:gdLst/>
              <a:ahLst/>
              <a:cxnLst/>
              <a:rect l="l" t="t" r="r" b="b"/>
              <a:pathLst>
                <a:path w="6710" h="11527" extrusionOk="0">
                  <a:moveTo>
                    <a:pt x="4275" y="1"/>
                  </a:moveTo>
                  <a:cubicBezTo>
                    <a:pt x="4275" y="1"/>
                    <a:pt x="3490" y="974"/>
                    <a:pt x="1191" y="1353"/>
                  </a:cubicBezTo>
                  <a:cubicBezTo>
                    <a:pt x="1191" y="1353"/>
                    <a:pt x="1" y="4301"/>
                    <a:pt x="921" y="5654"/>
                  </a:cubicBezTo>
                  <a:cubicBezTo>
                    <a:pt x="1538" y="6544"/>
                    <a:pt x="2472" y="6690"/>
                    <a:pt x="3020" y="6690"/>
                  </a:cubicBezTo>
                  <a:cubicBezTo>
                    <a:pt x="3288" y="6690"/>
                    <a:pt x="3463" y="6655"/>
                    <a:pt x="3463" y="6655"/>
                  </a:cubicBezTo>
                  <a:lnTo>
                    <a:pt x="3463" y="6655"/>
                  </a:lnTo>
                  <a:cubicBezTo>
                    <a:pt x="3490" y="7060"/>
                    <a:pt x="3463" y="7466"/>
                    <a:pt x="3382" y="7872"/>
                  </a:cubicBezTo>
                  <a:cubicBezTo>
                    <a:pt x="3301" y="8440"/>
                    <a:pt x="2976" y="8981"/>
                    <a:pt x="2462" y="9278"/>
                  </a:cubicBezTo>
                  <a:cubicBezTo>
                    <a:pt x="2462" y="9278"/>
                    <a:pt x="1894" y="11442"/>
                    <a:pt x="2652" y="11524"/>
                  </a:cubicBezTo>
                  <a:cubicBezTo>
                    <a:pt x="2673" y="11526"/>
                    <a:pt x="2696" y="11527"/>
                    <a:pt x="2719" y="11527"/>
                  </a:cubicBezTo>
                  <a:cubicBezTo>
                    <a:pt x="3568" y="11527"/>
                    <a:pt x="5917" y="10126"/>
                    <a:pt x="6601" y="8521"/>
                  </a:cubicBezTo>
                  <a:cubicBezTo>
                    <a:pt x="6601" y="8521"/>
                    <a:pt x="5735" y="6276"/>
                    <a:pt x="6114" y="4707"/>
                  </a:cubicBezTo>
                  <a:cubicBezTo>
                    <a:pt x="6520" y="4464"/>
                    <a:pt x="6709" y="3977"/>
                    <a:pt x="6601" y="3517"/>
                  </a:cubicBezTo>
                  <a:cubicBezTo>
                    <a:pt x="6601" y="3517"/>
                    <a:pt x="4518" y="1786"/>
                    <a:pt x="4275" y="1"/>
                  </a:cubicBezTo>
                  <a:close/>
                </a:path>
              </a:pathLst>
            </a:custGeom>
            <a:solidFill>
              <a:srgbClr val="E7B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82;p86">
              <a:extLst>
                <a:ext uri="{FF2B5EF4-FFF2-40B4-BE49-F238E27FC236}">
                  <a16:creationId xmlns:a16="http://schemas.microsoft.com/office/drawing/2014/main" id="{8A0865D3-B38C-40B7-BCA2-822BE19E7CE2}"/>
                </a:ext>
              </a:extLst>
            </p:cNvPr>
            <p:cNvSpPr/>
            <p:nvPr/>
          </p:nvSpPr>
          <p:spPr>
            <a:xfrm>
              <a:off x="1257475" y="1834500"/>
              <a:ext cx="275925" cy="322250"/>
            </a:xfrm>
            <a:custGeom>
              <a:avLst/>
              <a:gdLst/>
              <a:ahLst/>
              <a:cxnLst/>
              <a:rect l="l" t="t" r="r" b="b"/>
              <a:pathLst>
                <a:path w="11037" h="12890" extrusionOk="0">
                  <a:moveTo>
                    <a:pt x="6919" y="0"/>
                  </a:moveTo>
                  <a:cubicBezTo>
                    <a:pt x="6857" y="0"/>
                    <a:pt x="6797" y="2"/>
                    <a:pt x="6736" y="6"/>
                  </a:cubicBezTo>
                  <a:cubicBezTo>
                    <a:pt x="6078" y="1611"/>
                    <a:pt x="3705" y="3012"/>
                    <a:pt x="2879" y="3012"/>
                  </a:cubicBezTo>
                  <a:cubicBezTo>
                    <a:pt x="2856" y="3012"/>
                    <a:pt x="2834" y="3011"/>
                    <a:pt x="2814" y="3009"/>
                  </a:cubicBezTo>
                  <a:cubicBezTo>
                    <a:pt x="2029" y="2954"/>
                    <a:pt x="2597" y="764"/>
                    <a:pt x="2597" y="763"/>
                  </a:cubicBezTo>
                  <a:lnTo>
                    <a:pt x="2597" y="763"/>
                  </a:lnTo>
                  <a:cubicBezTo>
                    <a:pt x="2462" y="818"/>
                    <a:pt x="2300" y="899"/>
                    <a:pt x="2165" y="1007"/>
                  </a:cubicBezTo>
                  <a:cubicBezTo>
                    <a:pt x="1570" y="1467"/>
                    <a:pt x="1110" y="2116"/>
                    <a:pt x="920" y="2846"/>
                  </a:cubicBezTo>
                  <a:cubicBezTo>
                    <a:pt x="515" y="4063"/>
                    <a:pt x="1" y="5064"/>
                    <a:pt x="352" y="6146"/>
                  </a:cubicBezTo>
                  <a:cubicBezTo>
                    <a:pt x="542" y="6741"/>
                    <a:pt x="893" y="7255"/>
                    <a:pt x="1353" y="7661"/>
                  </a:cubicBezTo>
                  <a:cubicBezTo>
                    <a:pt x="3192" y="9419"/>
                    <a:pt x="2246" y="11475"/>
                    <a:pt x="2516" y="12422"/>
                  </a:cubicBezTo>
                  <a:cubicBezTo>
                    <a:pt x="2624" y="12476"/>
                    <a:pt x="2733" y="12530"/>
                    <a:pt x="2841" y="12584"/>
                  </a:cubicBezTo>
                  <a:cubicBezTo>
                    <a:pt x="3163" y="12719"/>
                    <a:pt x="3736" y="12890"/>
                    <a:pt x="4543" y="12890"/>
                  </a:cubicBezTo>
                  <a:cubicBezTo>
                    <a:pt x="5836" y="12890"/>
                    <a:pt x="7728" y="12450"/>
                    <a:pt x="10144" y="10718"/>
                  </a:cubicBezTo>
                  <a:lnTo>
                    <a:pt x="10279" y="10609"/>
                  </a:lnTo>
                  <a:cubicBezTo>
                    <a:pt x="9738" y="9554"/>
                    <a:pt x="9495" y="8418"/>
                    <a:pt x="9576" y="7255"/>
                  </a:cubicBezTo>
                  <a:cubicBezTo>
                    <a:pt x="9765" y="5497"/>
                    <a:pt x="9360" y="5091"/>
                    <a:pt x="9360" y="5091"/>
                  </a:cubicBezTo>
                  <a:lnTo>
                    <a:pt x="9468" y="4956"/>
                  </a:lnTo>
                  <a:cubicBezTo>
                    <a:pt x="9819" y="4577"/>
                    <a:pt x="10793" y="3441"/>
                    <a:pt x="10983" y="2359"/>
                  </a:cubicBezTo>
                  <a:cubicBezTo>
                    <a:pt x="11010" y="2251"/>
                    <a:pt x="11037" y="2143"/>
                    <a:pt x="11037" y="2035"/>
                  </a:cubicBezTo>
                  <a:cubicBezTo>
                    <a:pt x="11037" y="2035"/>
                    <a:pt x="8875" y="0"/>
                    <a:pt x="69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783;p86">
              <a:extLst>
                <a:ext uri="{FF2B5EF4-FFF2-40B4-BE49-F238E27FC236}">
                  <a16:creationId xmlns:a16="http://schemas.microsoft.com/office/drawing/2014/main" id="{934C2B4A-AB47-4001-8E98-F16325B5F5B0}"/>
                </a:ext>
              </a:extLst>
            </p:cNvPr>
            <p:cNvSpPr/>
            <p:nvPr/>
          </p:nvSpPr>
          <p:spPr>
            <a:xfrm>
              <a:off x="1214200" y="1859650"/>
              <a:ext cx="97400" cy="129875"/>
            </a:xfrm>
            <a:custGeom>
              <a:avLst/>
              <a:gdLst/>
              <a:ahLst/>
              <a:cxnLst/>
              <a:rect l="l" t="t" r="r" b="b"/>
              <a:pathLst>
                <a:path w="3896" h="5195" extrusionOk="0">
                  <a:moveTo>
                    <a:pt x="3896" y="1"/>
                  </a:moveTo>
                  <a:cubicBezTo>
                    <a:pt x="3760" y="28"/>
                    <a:pt x="1272" y="569"/>
                    <a:pt x="487" y="1272"/>
                  </a:cubicBezTo>
                  <a:cubicBezTo>
                    <a:pt x="487" y="1272"/>
                    <a:pt x="487" y="1353"/>
                    <a:pt x="433" y="1516"/>
                  </a:cubicBezTo>
                  <a:cubicBezTo>
                    <a:pt x="298" y="2111"/>
                    <a:pt x="1" y="3788"/>
                    <a:pt x="541" y="4735"/>
                  </a:cubicBezTo>
                  <a:cubicBezTo>
                    <a:pt x="596" y="4816"/>
                    <a:pt x="650" y="4897"/>
                    <a:pt x="704" y="4978"/>
                  </a:cubicBezTo>
                  <a:cubicBezTo>
                    <a:pt x="992" y="5122"/>
                    <a:pt x="1305" y="5194"/>
                    <a:pt x="1609" y="5194"/>
                  </a:cubicBezTo>
                  <a:cubicBezTo>
                    <a:pt x="1762" y="5194"/>
                    <a:pt x="1912" y="5176"/>
                    <a:pt x="2056" y="5140"/>
                  </a:cubicBezTo>
                  <a:cubicBezTo>
                    <a:pt x="1732" y="4058"/>
                    <a:pt x="2246" y="3057"/>
                    <a:pt x="2651" y="1840"/>
                  </a:cubicBezTo>
                  <a:cubicBezTo>
                    <a:pt x="2841" y="1110"/>
                    <a:pt x="3273" y="461"/>
                    <a:pt x="38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784;p86">
              <a:extLst>
                <a:ext uri="{FF2B5EF4-FFF2-40B4-BE49-F238E27FC236}">
                  <a16:creationId xmlns:a16="http://schemas.microsoft.com/office/drawing/2014/main" id="{729CD6D9-B3EF-4682-84B9-AFB29E6C253A}"/>
                </a:ext>
              </a:extLst>
            </p:cNvPr>
            <p:cNvSpPr/>
            <p:nvPr/>
          </p:nvSpPr>
          <p:spPr>
            <a:xfrm>
              <a:off x="1320375" y="2102425"/>
              <a:ext cx="298225" cy="799025"/>
            </a:xfrm>
            <a:custGeom>
              <a:avLst/>
              <a:gdLst/>
              <a:ahLst/>
              <a:cxnLst/>
              <a:rect l="l" t="t" r="r" b="b"/>
              <a:pathLst>
                <a:path w="11929" h="31961" extrusionOk="0">
                  <a:moveTo>
                    <a:pt x="7628" y="1"/>
                  </a:moveTo>
                  <a:cubicBezTo>
                    <a:pt x="5233" y="1730"/>
                    <a:pt x="3350" y="2161"/>
                    <a:pt x="2053" y="2161"/>
                  </a:cubicBezTo>
                  <a:cubicBezTo>
                    <a:pt x="1240" y="2161"/>
                    <a:pt x="658" y="1992"/>
                    <a:pt x="325" y="1867"/>
                  </a:cubicBezTo>
                  <a:lnTo>
                    <a:pt x="325" y="1867"/>
                  </a:lnTo>
                  <a:cubicBezTo>
                    <a:pt x="325" y="1867"/>
                    <a:pt x="0" y="8819"/>
                    <a:pt x="3976" y="31865"/>
                  </a:cubicBezTo>
                  <a:cubicBezTo>
                    <a:pt x="3976" y="31865"/>
                    <a:pt x="4085" y="31892"/>
                    <a:pt x="4301" y="31892"/>
                  </a:cubicBezTo>
                  <a:cubicBezTo>
                    <a:pt x="4548" y="31924"/>
                    <a:pt x="4920" y="31960"/>
                    <a:pt x="5346" y="31960"/>
                  </a:cubicBezTo>
                  <a:cubicBezTo>
                    <a:pt x="5991" y="31960"/>
                    <a:pt x="6760" y="31877"/>
                    <a:pt x="7412" y="31567"/>
                  </a:cubicBezTo>
                  <a:cubicBezTo>
                    <a:pt x="7520" y="31513"/>
                    <a:pt x="7601" y="31459"/>
                    <a:pt x="7709" y="31405"/>
                  </a:cubicBezTo>
                  <a:lnTo>
                    <a:pt x="7412" y="11956"/>
                  </a:lnTo>
                  <a:lnTo>
                    <a:pt x="11929" y="19314"/>
                  </a:lnTo>
                  <a:lnTo>
                    <a:pt x="11577" y="7439"/>
                  </a:lnTo>
                  <a:lnTo>
                    <a:pt x="7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85;p86">
              <a:extLst>
                <a:ext uri="{FF2B5EF4-FFF2-40B4-BE49-F238E27FC236}">
                  <a16:creationId xmlns:a16="http://schemas.microsoft.com/office/drawing/2014/main" id="{3E54396C-FF87-4933-9516-5DFFEF8E891A}"/>
                </a:ext>
              </a:extLst>
            </p:cNvPr>
            <p:cNvSpPr/>
            <p:nvPr/>
          </p:nvSpPr>
          <p:spPr>
            <a:xfrm>
              <a:off x="1030350" y="1674150"/>
              <a:ext cx="197400" cy="303975"/>
            </a:xfrm>
            <a:custGeom>
              <a:avLst/>
              <a:gdLst/>
              <a:ahLst/>
              <a:cxnLst/>
              <a:rect l="l" t="t" r="r" b="b"/>
              <a:pathLst>
                <a:path w="7896" h="12159" extrusionOk="0">
                  <a:moveTo>
                    <a:pt x="2130" y="1"/>
                  </a:moveTo>
                  <a:cubicBezTo>
                    <a:pt x="2114" y="1"/>
                    <a:pt x="2097" y="4"/>
                    <a:pt x="2080" y="9"/>
                  </a:cubicBezTo>
                  <a:cubicBezTo>
                    <a:pt x="1864" y="91"/>
                    <a:pt x="1972" y="577"/>
                    <a:pt x="1999" y="848"/>
                  </a:cubicBezTo>
                  <a:cubicBezTo>
                    <a:pt x="2017" y="1025"/>
                    <a:pt x="2069" y="1353"/>
                    <a:pt x="1997" y="1353"/>
                  </a:cubicBezTo>
                  <a:cubicBezTo>
                    <a:pt x="1959" y="1353"/>
                    <a:pt x="1886" y="1262"/>
                    <a:pt x="1755" y="1010"/>
                  </a:cubicBezTo>
                  <a:cubicBezTo>
                    <a:pt x="1412" y="369"/>
                    <a:pt x="1301" y="212"/>
                    <a:pt x="1209" y="212"/>
                  </a:cubicBezTo>
                  <a:cubicBezTo>
                    <a:pt x="1193" y="212"/>
                    <a:pt x="1177" y="218"/>
                    <a:pt x="1160" y="226"/>
                  </a:cubicBezTo>
                  <a:cubicBezTo>
                    <a:pt x="1025" y="280"/>
                    <a:pt x="1187" y="767"/>
                    <a:pt x="1323" y="1091"/>
                  </a:cubicBezTo>
                  <a:cubicBezTo>
                    <a:pt x="1426" y="1297"/>
                    <a:pt x="1496" y="1591"/>
                    <a:pt x="1409" y="1591"/>
                  </a:cubicBezTo>
                  <a:cubicBezTo>
                    <a:pt x="1359" y="1591"/>
                    <a:pt x="1257" y="1493"/>
                    <a:pt x="1079" y="1227"/>
                  </a:cubicBezTo>
                  <a:cubicBezTo>
                    <a:pt x="855" y="883"/>
                    <a:pt x="695" y="746"/>
                    <a:pt x="609" y="746"/>
                  </a:cubicBezTo>
                  <a:cubicBezTo>
                    <a:pt x="518" y="746"/>
                    <a:pt x="509" y="897"/>
                    <a:pt x="592" y="1118"/>
                  </a:cubicBezTo>
                  <a:cubicBezTo>
                    <a:pt x="755" y="1551"/>
                    <a:pt x="1052" y="2092"/>
                    <a:pt x="998" y="2119"/>
                  </a:cubicBezTo>
                  <a:cubicBezTo>
                    <a:pt x="994" y="2123"/>
                    <a:pt x="988" y="2125"/>
                    <a:pt x="980" y="2125"/>
                  </a:cubicBezTo>
                  <a:cubicBezTo>
                    <a:pt x="884" y="2125"/>
                    <a:pt x="528" y="1839"/>
                    <a:pt x="403" y="1714"/>
                  </a:cubicBezTo>
                  <a:cubicBezTo>
                    <a:pt x="355" y="1665"/>
                    <a:pt x="231" y="1595"/>
                    <a:pt x="147" y="1595"/>
                  </a:cubicBezTo>
                  <a:cubicBezTo>
                    <a:pt x="43" y="1595"/>
                    <a:pt x="1" y="1703"/>
                    <a:pt x="241" y="2092"/>
                  </a:cubicBezTo>
                  <a:cubicBezTo>
                    <a:pt x="673" y="2796"/>
                    <a:pt x="1241" y="3309"/>
                    <a:pt x="1431" y="3742"/>
                  </a:cubicBezTo>
                  <a:cubicBezTo>
                    <a:pt x="1809" y="4581"/>
                    <a:pt x="2053" y="5473"/>
                    <a:pt x="2215" y="6366"/>
                  </a:cubicBezTo>
                  <a:cubicBezTo>
                    <a:pt x="2377" y="7177"/>
                    <a:pt x="2540" y="7962"/>
                    <a:pt x="2756" y="8746"/>
                  </a:cubicBezTo>
                  <a:cubicBezTo>
                    <a:pt x="2891" y="9179"/>
                    <a:pt x="3027" y="9612"/>
                    <a:pt x="3216" y="10045"/>
                  </a:cubicBezTo>
                  <a:cubicBezTo>
                    <a:pt x="3297" y="10342"/>
                    <a:pt x="3459" y="10613"/>
                    <a:pt x="3676" y="10829"/>
                  </a:cubicBezTo>
                  <a:cubicBezTo>
                    <a:pt x="4517" y="11526"/>
                    <a:pt x="6702" y="12159"/>
                    <a:pt x="7616" y="12159"/>
                  </a:cubicBezTo>
                  <a:cubicBezTo>
                    <a:pt x="7731" y="12159"/>
                    <a:pt x="7826" y="12149"/>
                    <a:pt x="7895" y="12127"/>
                  </a:cubicBezTo>
                  <a:cubicBezTo>
                    <a:pt x="7355" y="11208"/>
                    <a:pt x="7652" y="9531"/>
                    <a:pt x="7787" y="8936"/>
                  </a:cubicBezTo>
                  <a:cubicBezTo>
                    <a:pt x="7436" y="8909"/>
                    <a:pt x="7084" y="8895"/>
                    <a:pt x="6736" y="8895"/>
                  </a:cubicBezTo>
                  <a:cubicBezTo>
                    <a:pt x="6388" y="8895"/>
                    <a:pt x="6043" y="8909"/>
                    <a:pt x="5705" y="8936"/>
                  </a:cubicBezTo>
                  <a:cubicBezTo>
                    <a:pt x="5650" y="8936"/>
                    <a:pt x="5191" y="7746"/>
                    <a:pt x="5136" y="7637"/>
                  </a:cubicBezTo>
                  <a:lnTo>
                    <a:pt x="4568" y="6285"/>
                  </a:lnTo>
                  <a:cubicBezTo>
                    <a:pt x="4352" y="5798"/>
                    <a:pt x="4136" y="5311"/>
                    <a:pt x="3892" y="4824"/>
                  </a:cubicBezTo>
                  <a:cubicBezTo>
                    <a:pt x="3649" y="4337"/>
                    <a:pt x="3324" y="3796"/>
                    <a:pt x="3324" y="3282"/>
                  </a:cubicBezTo>
                  <a:cubicBezTo>
                    <a:pt x="3351" y="2796"/>
                    <a:pt x="3432" y="2336"/>
                    <a:pt x="3568" y="1876"/>
                  </a:cubicBezTo>
                  <a:cubicBezTo>
                    <a:pt x="3676" y="1443"/>
                    <a:pt x="3811" y="1146"/>
                    <a:pt x="3622" y="1091"/>
                  </a:cubicBezTo>
                  <a:cubicBezTo>
                    <a:pt x="3598" y="1081"/>
                    <a:pt x="3572" y="1076"/>
                    <a:pt x="3547" y="1076"/>
                  </a:cubicBezTo>
                  <a:cubicBezTo>
                    <a:pt x="3371" y="1076"/>
                    <a:pt x="3161" y="1312"/>
                    <a:pt x="2973" y="1714"/>
                  </a:cubicBezTo>
                  <a:cubicBezTo>
                    <a:pt x="2931" y="1796"/>
                    <a:pt x="2896" y="1832"/>
                    <a:pt x="2865" y="1832"/>
                  </a:cubicBezTo>
                  <a:cubicBezTo>
                    <a:pt x="2733" y="1832"/>
                    <a:pt x="2676" y="1198"/>
                    <a:pt x="2567" y="848"/>
                  </a:cubicBezTo>
                  <a:cubicBezTo>
                    <a:pt x="2466" y="471"/>
                    <a:pt x="2343" y="1"/>
                    <a:pt x="2130" y="1"/>
                  </a:cubicBezTo>
                  <a:close/>
                </a:path>
              </a:pathLst>
            </a:custGeom>
            <a:solidFill>
              <a:srgbClr val="E7B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86;p86">
              <a:extLst>
                <a:ext uri="{FF2B5EF4-FFF2-40B4-BE49-F238E27FC236}">
                  <a16:creationId xmlns:a16="http://schemas.microsoft.com/office/drawing/2014/main" id="{108E6A65-0C4D-485A-9DB2-7C7DF6B0F8EA}"/>
                </a:ext>
              </a:extLst>
            </p:cNvPr>
            <p:cNvSpPr/>
            <p:nvPr/>
          </p:nvSpPr>
          <p:spPr>
            <a:xfrm>
              <a:off x="1494150" y="1892800"/>
              <a:ext cx="122425" cy="118725"/>
            </a:xfrm>
            <a:custGeom>
              <a:avLst/>
              <a:gdLst/>
              <a:ahLst/>
              <a:cxnLst/>
              <a:rect l="l" t="t" r="r" b="b"/>
              <a:pathLst>
                <a:path w="4897" h="4749" extrusionOk="0">
                  <a:moveTo>
                    <a:pt x="1543" y="0"/>
                  </a:moveTo>
                  <a:cubicBezTo>
                    <a:pt x="1326" y="1109"/>
                    <a:pt x="352" y="2245"/>
                    <a:pt x="1" y="2624"/>
                  </a:cubicBezTo>
                  <a:cubicBezTo>
                    <a:pt x="1" y="2624"/>
                    <a:pt x="1878" y="4748"/>
                    <a:pt x="4523" y="4748"/>
                  </a:cubicBezTo>
                  <a:cubicBezTo>
                    <a:pt x="4646" y="4748"/>
                    <a:pt x="4770" y="4744"/>
                    <a:pt x="4897" y="4734"/>
                  </a:cubicBezTo>
                  <a:lnTo>
                    <a:pt x="4626" y="1488"/>
                  </a:lnTo>
                  <a:cubicBezTo>
                    <a:pt x="4626" y="1488"/>
                    <a:pt x="2679" y="866"/>
                    <a:pt x="1543" y="0"/>
                  </a:cubicBezTo>
                  <a:close/>
                </a:path>
              </a:pathLst>
            </a:custGeom>
            <a:solidFill>
              <a:srgbClr val="E7B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787;p86">
              <a:extLst>
                <a:ext uri="{FF2B5EF4-FFF2-40B4-BE49-F238E27FC236}">
                  <a16:creationId xmlns:a16="http://schemas.microsoft.com/office/drawing/2014/main" id="{8D7D9BB5-0E4F-49E3-B57B-348D9BDF4A88}"/>
                </a:ext>
              </a:extLst>
            </p:cNvPr>
            <p:cNvSpPr/>
            <p:nvPr/>
          </p:nvSpPr>
          <p:spPr>
            <a:xfrm>
              <a:off x="1312925" y="2891575"/>
              <a:ext cx="200200" cy="121525"/>
            </a:xfrm>
            <a:custGeom>
              <a:avLst/>
              <a:gdLst/>
              <a:ahLst/>
              <a:cxnLst/>
              <a:rect l="l" t="t" r="r" b="b"/>
              <a:pathLst>
                <a:path w="8008" h="4861" extrusionOk="0">
                  <a:moveTo>
                    <a:pt x="7710" y="1"/>
                  </a:moveTo>
                  <a:cubicBezTo>
                    <a:pt x="7058" y="311"/>
                    <a:pt x="6289" y="394"/>
                    <a:pt x="5644" y="394"/>
                  </a:cubicBezTo>
                  <a:cubicBezTo>
                    <a:pt x="5218" y="394"/>
                    <a:pt x="4846" y="358"/>
                    <a:pt x="4599" y="326"/>
                  </a:cubicBezTo>
                  <a:lnTo>
                    <a:pt x="4599" y="326"/>
                  </a:lnTo>
                  <a:cubicBezTo>
                    <a:pt x="4599" y="326"/>
                    <a:pt x="4626" y="1462"/>
                    <a:pt x="4599" y="1705"/>
                  </a:cubicBezTo>
                  <a:cubicBezTo>
                    <a:pt x="4545" y="1949"/>
                    <a:pt x="1" y="3274"/>
                    <a:pt x="488" y="4735"/>
                  </a:cubicBezTo>
                  <a:cubicBezTo>
                    <a:pt x="488" y="4735"/>
                    <a:pt x="855" y="4860"/>
                    <a:pt x="1692" y="4860"/>
                  </a:cubicBezTo>
                  <a:cubicBezTo>
                    <a:pt x="2835" y="4860"/>
                    <a:pt x="4853" y="4626"/>
                    <a:pt x="8007" y="3517"/>
                  </a:cubicBezTo>
                  <a:cubicBezTo>
                    <a:pt x="8007" y="3517"/>
                    <a:pt x="7926" y="731"/>
                    <a:pt x="77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788;p86">
              <a:extLst>
                <a:ext uri="{FF2B5EF4-FFF2-40B4-BE49-F238E27FC236}">
                  <a16:creationId xmlns:a16="http://schemas.microsoft.com/office/drawing/2014/main" id="{DDDE68FE-0670-41D1-B1E4-AF5B67974385}"/>
                </a:ext>
              </a:extLst>
            </p:cNvPr>
            <p:cNvSpPr/>
            <p:nvPr/>
          </p:nvSpPr>
          <p:spPr>
            <a:xfrm>
              <a:off x="1325100" y="2979500"/>
              <a:ext cx="188025" cy="50600"/>
            </a:xfrm>
            <a:custGeom>
              <a:avLst/>
              <a:gdLst/>
              <a:ahLst/>
              <a:cxnLst/>
              <a:rect l="l" t="t" r="r" b="b"/>
              <a:pathLst>
                <a:path w="7521" h="2024" extrusionOk="0">
                  <a:moveTo>
                    <a:pt x="7520" y="0"/>
                  </a:moveTo>
                  <a:cubicBezTo>
                    <a:pt x="4366" y="1109"/>
                    <a:pt x="2348" y="1343"/>
                    <a:pt x="1205" y="1343"/>
                  </a:cubicBezTo>
                  <a:cubicBezTo>
                    <a:pt x="368" y="1343"/>
                    <a:pt x="1" y="1218"/>
                    <a:pt x="1" y="1218"/>
                  </a:cubicBezTo>
                  <a:lnTo>
                    <a:pt x="1" y="1218"/>
                  </a:lnTo>
                  <a:lnTo>
                    <a:pt x="109" y="1894"/>
                  </a:lnTo>
                  <a:cubicBezTo>
                    <a:pt x="109" y="1894"/>
                    <a:pt x="618" y="2024"/>
                    <a:pt x="1569" y="2024"/>
                  </a:cubicBezTo>
                  <a:cubicBezTo>
                    <a:pt x="2830" y="2024"/>
                    <a:pt x="4867" y="1795"/>
                    <a:pt x="7520" y="731"/>
                  </a:cubicBezTo>
                  <a:lnTo>
                    <a:pt x="75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789;p86">
              <a:extLst>
                <a:ext uri="{FF2B5EF4-FFF2-40B4-BE49-F238E27FC236}">
                  <a16:creationId xmlns:a16="http://schemas.microsoft.com/office/drawing/2014/main" id="{398A229F-764D-4198-9693-51158AEB6F8C}"/>
                </a:ext>
              </a:extLst>
            </p:cNvPr>
            <p:cNvSpPr/>
            <p:nvPr/>
          </p:nvSpPr>
          <p:spPr>
            <a:xfrm>
              <a:off x="1339975" y="2122050"/>
              <a:ext cx="169075" cy="54100"/>
            </a:xfrm>
            <a:custGeom>
              <a:avLst/>
              <a:gdLst/>
              <a:ahLst/>
              <a:cxnLst/>
              <a:rect l="l" t="t" r="r" b="b"/>
              <a:pathLst>
                <a:path w="6763" h="2164" extrusionOk="0">
                  <a:moveTo>
                    <a:pt x="6655" y="0"/>
                  </a:moveTo>
                  <a:cubicBezTo>
                    <a:pt x="4722" y="1659"/>
                    <a:pt x="2761" y="1994"/>
                    <a:pt x="1479" y="1994"/>
                  </a:cubicBezTo>
                  <a:cubicBezTo>
                    <a:pt x="607" y="1994"/>
                    <a:pt x="50" y="1839"/>
                    <a:pt x="28" y="1839"/>
                  </a:cubicBezTo>
                  <a:lnTo>
                    <a:pt x="1" y="2002"/>
                  </a:lnTo>
                  <a:cubicBezTo>
                    <a:pt x="488" y="2110"/>
                    <a:pt x="974" y="2164"/>
                    <a:pt x="1488" y="2164"/>
                  </a:cubicBezTo>
                  <a:cubicBezTo>
                    <a:pt x="1678" y="2164"/>
                    <a:pt x="1894" y="2164"/>
                    <a:pt x="2138" y="2137"/>
                  </a:cubicBezTo>
                  <a:cubicBezTo>
                    <a:pt x="3842" y="1975"/>
                    <a:pt x="5492" y="1271"/>
                    <a:pt x="6763" y="108"/>
                  </a:cubicBezTo>
                  <a:lnTo>
                    <a:pt x="6655" y="0"/>
                  </a:lnTo>
                  <a:close/>
                </a:path>
              </a:pathLst>
            </a:custGeom>
            <a:solidFill>
              <a:srgbClr val="4C2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790;p86">
              <a:extLst>
                <a:ext uri="{FF2B5EF4-FFF2-40B4-BE49-F238E27FC236}">
                  <a16:creationId xmlns:a16="http://schemas.microsoft.com/office/drawing/2014/main" id="{21F4C469-4D91-43B5-A0E0-1045E50F9CE2}"/>
                </a:ext>
              </a:extLst>
            </p:cNvPr>
            <p:cNvSpPr/>
            <p:nvPr/>
          </p:nvSpPr>
          <p:spPr>
            <a:xfrm>
              <a:off x="1436000" y="2274875"/>
              <a:ext cx="63600" cy="114300"/>
            </a:xfrm>
            <a:custGeom>
              <a:avLst/>
              <a:gdLst/>
              <a:ahLst/>
              <a:cxnLst/>
              <a:rect l="l" t="t" r="r" b="b"/>
              <a:pathLst>
                <a:path w="2544" h="4572" extrusionOk="0">
                  <a:moveTo>
                    <a:pt x="163" y="0"/>
                  </a:moveTo>
                  <a:lnTo>
                    <a:pt x="1" y="81"/>
                  </a:lnTo>
                  <a:lnTo>
                    <a:pt x="2408" y="4571"/>
                  </a:lnTo>
                  <a:lnTo>
                    <a:pt x="2543" y="4490"/>
                  </a:lnTo>
                  <a:lnTo>
                    <a:pt x="163" y="0"/>
                  </a:lnTo>
                  <a:close/>
                </a:path>
              </a:pathLst>
            </a:custGeom>
            <a:solidFill>
              <a:srgbClr val="4C2E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791;p86">
              <a:extLst>
                <a:ext uri="{FF2B5EF4-FFF2-40B4-BE49-F238E27FC236}">
                  <a16:creationId xmlns:a16="http://schemas.microsoft.com/office/drawing/2014/main" id="{169C8AA7-945F-4285-85E9-C6AAD7ECB306}"/>
                </a:ext>
              </a:extLst>
            </p:cNvPr>
            <p:cNvSpPr/>
            <p:nvPr/>
          </p:nvSpPr>
          <p:spPr>
            <a:xfrm>
              <a:off x="1346075" y="1765675"/>
              <a:ext cx="38550" cy="52750"/>
            </a:xfrm>
            <a:custGeom>
              <a:avLst/>
              <a:gdLst/>
              <a:ahLst/>
              <a:cxnLst/>
              <a:rect l="l" t="t" r="r" b="b"/>
              <a:pathLst>
                <a:path w="1542" h="2110" extrusionOk="0">
                  <a:moveTo>
                    <a:pt x="1542" y="0"/>
                  </a:moveTo>
                  <a:lnTo>
                    <a:pt x="1542" y="0"/>
                  </a:lnTo>
                  <a:cubicBezTo>
                    <a:pt x="1136" y="433"/>
                    <a:pt x="649" y="730"/>
                    <a:pt x="81" y="893"/>
                  </a:cubicBezTo>
                  <a:cubicBezTo>
                    <a:pt x="108" y="1298"/>
                    <a:pt x="81" y="1704"/>
                    <a:pt x="0" y="2110"/>
                  </a:cubicBezTo>
                  <a:cubicBezTo>
                    <a:pt x="785" y="1596"/>
                    <a:pt x="1488" y="108"/>
                    <a:pt x="1542" y="0"/>
                  </a:cubicBezTo>
                  <a:close/>
                </a:path>
              </a:pathLst>
            </a:custGeom>
            <a:solidFill>
              <a:srgbClr val="D5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792;p86">
              <a:extLst>
                <a:ext uri="{FF2B5EF4-FFF2-40B4-BE49-F238E27FC236}">
                  <a16:creationId xmlns:a16="http://schemas.microsoft.com/office/drawing/2014/main" id="{F5799248-026B-4926-889A-06C2B00C61DF}"/>
                </a:ext>
              </a:extLst>
            </p:cNvPr>
            <p:cNvSpPr/>
            <p:nvPr/>
          </p:nvSpPr>
          <p:spPr>
            <a:xfrm>
              <a:off x="1302775" y="1696700"/>
              <a:ext cx="16275" cy="37200"/>
            </a:xfrm>
            <a:custGeom>
              <a:avLst/>
              <a:gdLst/>
              <a:ahLst/>
              <a:cxnLst/>
              <a:rect l="l" t="t" r="r" b="b"/>
              <a:pathLst>
                <a:path w="651" h="1488" extrusionOk="0">
                  <a:moveTo>
                    <a:pt x="542" y="0"/>
                  </a:moveTo>
                  <a:cubicBezTo>
                    <a:pt x="488" y="0"/>
                    <a:pt x="461" y="0"/>
                    <a:pt x="434" y="54"/>
                  </a:cubicBezTo>
                  <a:cubicBezTo>
                    <a:pt x="271" y="379"/>
                    <a:pt x="136" y="703"/>
                    <a:pt x="28" y="1055"/>
                  </a:cubicBezTo>
                  <a:cubicBezTo>
                    <a:pt x="1" y="1136"/>
                    <a:pt x="1" y="1190"/>
                    <a:pt x="1" y="1271"/>
                  </a:cubicBezTo>
                  <a:cubicBezTo>
                    <a:pt x="28" y="1325"/>
                    <a:pt x="109" y="1407"/>
                    <a:pt x="163" y="1434"/>
                  </a:cubicBezTo>
                  <a:cubicBezTo>
                    <a:pt x="271" y="1461"/>
                    <a:pt x="353" y="1488"/>
                    <a:pt x="461" y="1488"/>
                  </a:cubicBezTo>
                  <a:lnTo>
                    <a:pt x="569" y="1488"/>
                  </a:lnTo>
                  <a:cubicBezTo>
                    <a:pt x="623" y="1488"/>
                    <a:pt x="650" y="1434"/>
                    <a:pt x="650" y="1380"/>
                  </a:cubicBezTo>
                  <a:cubicBezTo>
                    <a:pt x="623" y="1353"/>
                    <a:pt x="596" y="1325"/>
                    <a:pt x="542" y="1325"/>
                  </a:cubicBezTo>
                  <a:cubicBezTo>
                    <a:pt x="518" y="1333"/>
                    <a:pt x="492" y="1337"/>
                    <a:pt x="465" y="1337"/>
                  </a:cubicBezTo>
                  <a:cubicBezTo>
                    <a:pt x="400" y="1337"/>
                    <a:pt x="329" y="1318"/>
                    <a:pt x="271" y="1298"/>
                  </a:cubicBezTo>
                  <a:cubicBezTo>
                    <a:pt x="217" y="1271"/>
                    <a:pt x="190" y="1271"/>
                    <a:pt x="190" y="1244"/>
                  </a:cubicBezTo>
                  <a:cubicBezTo>
                    <a:pt x="163" y="1190"/>
                    <a:pt x="163" y="1163"/>
                    <a:pt x="190" y="1136"/>
                  </a:cubicBezTo>
                  <a:cubicBezTo>
                    <a:pt x="298" y="785"/>
                    <a:pt x="434" y="433"/>
                    <a:pt x="569" y="108"/>
                  </a:cubicBezTo>
                  <a:cubicBezTo>
                    <a:pt x="596" y="81"/>
                    <a:pt x="569" y="27"/>
                    <a:pt x="542" y="0"/>
                  </a:cubicBezTo>
                  <a:close/>
                </a:path>
              </a:pathLst>
            </a:custGeom>
            <a:solidFill>
              <a:srgbClr val="DE5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793;p86">
              <a:extLst>
                <a:ext uri="{FF2B5EF4-FFF2-40B4-BE49-F238E27FC236}">
                  <a16:creationId xmlns:a16="http://schemas.microsoft.com/office/drawing/2014/main" id="{720173A4-706A-49DE-9CC1-908014D026A9}"/>
                </a:ext>
              </a:extLst>
            </p:cNvPr>
            <p:cNvSpPr/>
            <p:nvPr/>
          </p:nvSpPr>
          <p:spPr>
            <a:xfrm>
              <a:off x="1312250" y="1939450"/>
              <a:ext cx="37900" cy="18975"/>
            </a:xfrm>
            <a:custGeom>
              <a:avLst/>
              <a:gdLst/>
              <a:ahLst/>
              <a:cxnLst/>
              <a:rect l="l" t="t" r="r" b="b"/>
              <a:pathLst>
                <a:path w="1516" h="759" extrusionOk="0">
                  <a:moveTo>
                    <a:pt x="109" y="1"/>
                  </a:moveTo>
                  <a:lnTo>
                    <a:pt x="1" y="136"/>
                  </a:lnTo>
                  <a:cubicBezTo>
                    <a:pt x="460" y="434"/>
                    <a:pt x="947" y="650"/>
                    <a:pt x="1488" y="758"/>
                  </a:cubicBezTo>
                  <a:lnTo>
                    <a:pt x="1515" y="596"/>
                  </a:lnTo>
                  <a:cubicBezTo>
                    <a:pt x="1001" y="488"/>
                    <a:pt x="542" y="298"/>
                    <a:pt x="1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794;p86">
              <a:extLst>
                <a:ext uri="{FF2B5EF4-FFF2-40B4-BE49-F238E27FC236}">
                  <a16:creationId xmlns:a16="http://schemas.microsoft.com/office/drawing/2014/main" id="{47418E45-9F84-4A49-B982-9DEF54234F7C}"/>
                </a:ext>
              </a:extLst>
            </p:cNvPr>
            <p:cNvSpPr/>
            <p:nvPr/>
          </p:nvSpPr>
          <p:spPr>
            <a:xfrm>
              <a:off x="1594250" y="1516825"/>
              <a:ext cx="1716275" cy="1516125"/>
            </a:xfrm>
            <a:custGeom>
              <a:avLst/>
              <a:gdLst/>
              <a:ahLst/>
              <a:cxnLst/>
              <a:rect l="l" t="t" r="r" b="b"/>
              <a:pathLst>
                <a:path w="68651" h="60645" extrusionOk="0">
                  <a:moveTo>
                    <a:pt x="13660" y="0"/>
                  </a:moveTo>
                  <a:cubicBezTo>
                    <a:pt x="10171" y="0"/>
                    <a:pt x="7357" y="2813"/>
                    <a:pt x="7357" y="6302"/>
                  </a:cubicBezTo>
                  <a:lnTo>
                    <a:pt x="7357" y="49770"/>
                  </a:lnTo>
                  <a:lnTo>
                    <a:pt x="5004" y="49770"/>
                  </a:lnTo>
                  <a:cubicBezTo>
                    <a:pt x="4112" y="49770"/>
                    <a:pt x="3408" y="50501"/>
                    <a:pt x="3408" y="51393"/>
                  </a:cubicBezTo>
                  <a:lnTo>
                    <a:pt x="3408" y="55207"/>
                  </a:lnTo>
                  <a:lnTo>
                    <a:pt x="1623" y="55207"/>
                  </a:lnTo>
                  <a:cubicBezTo>
                    <a:pt x="730" y="55207"/>
                    <a:pt x="0" y="55938"/>
                    <a:pt x="0" y="56830"/>
                  </a:cubicBezTo>
                  <a:lnTo>
                    <a:pt x="0" y="60644"/>
                  </a:lnTo>
                  <a:lnTo>
                    <a:pt x="68651" y="60644"/>
                  </a:lnTo>
                  <a:lnTo>
                    <a:pt x="68651" y="56830"/>
                  </a:lnTo>
                  <a:cubicBezTo>
                    <a:pt x="68651" y="55938"/>
                    <a:pt x="67920" y="55207"/>
                    <a:pt x="67028" y="55207"/>
                  </a:cubicBezTo>
                  <a:lnTo>
                    <a:pt x="65270" y="55207"/>
                  </a:lnTo>
                  <a:lnTo>
                    <a:pt x="65270" y="51393"/>
                  </a:lnTo>
                  <a:cubicBezTo>
                    <a:pt x="65270" y="50501"/>
                    <a:pt x="64539" y="49770"/>
                    <a:pt x="63647" y="49770"/>
                  </a:cubicBezTo>
                  <a:lnTo>
                    <a:pt x="61320" y="49770"/>
                  </a:lnTo>
                  <a:lnTo>
                    <a:pt x="61320" y="6302"/>
                  </a:lnTo>
                  <a:cubicBezTo>
                    <a:pt x="61320" y="2813"/>
                    <a:pt x="58507" y="0"/>
                    <a:pt x="550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795;p86">
              <a:extLst>
                <a:ext uri="{FF2B5EF4-FFF2-40B4-BE49-F238E27FC236}">
                  <a16:creationId xmlns:a16="http://schemas.microsoft.com/office/drawing/2014/main" id="{0C755528-D93D-4F13-BE32-FF872D20BCC1}"/>
                </a:ext>
              </a:extLst>
            </p:cNvPr>
            <p:cNvSpPr/>
            <p:nvPr/>
          </p:nvSpPr>
          <p:spPr>
            <a:xfrm>
              <a:off x="1609125" y="1516825"/>
              <a:ext cx="1349100" cy="1244275"/>
            </a:xfrm>
            <a:custGeom>
              <a:avLst/>
              <a:gdLst/>
              <a:ahLst/>
              <a:cxnLst/>
              <a:rect l="l" t="t" r="r" b="b"/>
              <a:pathLst>
                <a:path w="53964" h="49771" extrusionOk="0">
                  <a:moveTo>
                    <a:pt x="6303" y="0"/>
                  </a:moveTo>
                  <a:cubicBezTo>
                    <a:pt x="2813" y="0"/>
                    <a:pt x="0" y="2813"/>
                    <a:pt x="0" y="6302"/>
                  </a:cubicBezTo>
                  <a:lnTo>
                    <a:pt x="0" y="49770"/>
                  </a:lnTo>
                  <a:lnTo>
                    <a:pt x="53963" y="49770"/>
                  </a:lnTo>
                  <a:lnTo>
                    <a:pt x="53963" y="6302"/>
                  </a:lnTo>
                  <a:cubicBezTo>
                    <a:pt x="53963" y="2813"/>
                    <a:pt x="51150" y="0"/>
                    <a:pt x="476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796;p86">
              <a:extLst>
                <a:ext uri="{FF2B5EF4-FFF2-40B4-BE49-F238E27FC236}">
                  <a16:creationId xmlns:a16="http://schemas.microsoft.com/office/drawing/2014/main" id="{4EA40D04-0697-4147-95E3-EC8BDBC98EA4}"/>
                </a:ext>
              </a:extLst>
            </p:cNvPr>
            <p:cNvSpPr/>
            <p:nvPr/>
          </p:nvSpPr>
          <p:spPr>
            <a:xfrm>
              <a:off x="1509700" y="2761075"/>
              <a:ext cx="1547250" cy="135950"/>
            </a:xfrm>
            <a:custGeom>
              <a:avLst/>
              <a:gdLst/>
              <a:ahLst/>
              <a:cxnLst/>
              <a:rect l="l" t="t" r="r" b="b"/>
              <a:pathLst>
                <a:path w="61890" h="5438" extrusionOk="0">
                  <a:moveTo>
                    <a:pt x="1624" y="0"/>
                  </a:moveTo>
                  <a:cubicBezTo>
                    <a:pt x="731" y="0"/>
                    <a:pt x="1" y="731"/>
                    <a:pt x="28" y="1623"/>
                  </a:cubicBezTo>
                  <a:lnTo>
                    <a:pt x="28" y="5437"/>
                  </a:lnTo>
                  <a:lnTo>
                    <a:pt x="61889" y="5437"/>
                  </a:lnTo>
                  <a:lnTo>
                    <a:pt x="61889" y="1623"/>
                  </a:lnTo>
                  <a:cubicBezTo>
                    <a:pt x="61889" y="731"/>
                    <a:pt x="61159" y="0"/>
                    <a:pt x="602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797;p86">
              <a:extLst>
                <a:ext uri="{FF2B5EF4-FFF2-40B4-BE49-F238E27FC236}">
                  <a16:creationId xmlns:a16="http://schemas.microsoft.com/office/drawing/2014/main" id="{950CB4BC-D274-4FB5-9819-AE8E8FBD369F}"/>
                </a:ext>
              </a:extLst>
            </p:cNvPr>
            <p:cNvSpPr/>
            <p:nvPr/>
          </p:nvSpPr>
          <p:spPr>
            <a:xfrm>
              <a:off x="1609125" y="2718475"/>
              <a:ext cx="1349100" cy="42625"/>
            </a:xfrm>
            <a:custGeom>
              <a:avLst/>
              <a:gdLst/>
              <a:ahLst/>
              <a:cxnLst/>
              <a:rect l="l" t="t" r="r" b="b"/>
              <a:pathLst>
                <a:path w="53964" h="1705" extrusionOk="0">
                  <a:moveTo>
                    <a:pt x="0" y="0"/>
                  </a:moveTo>
                  <a:lnTo>
                    <a:pt x="0" y="1704"/>
                  </a:lnTo>
                  <a:lnTo>
                    <a:pt x="53963" y="1704"/>
                  </a:lnTo>
                  <a:lnTo>
                    <a:pt x="539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798;p86">
              <a:extLst>
                <a:ext uri="{FF2B5EF4-FFF2-40B4-BE49-F238E27FC236}">
                  <a16:creationId xmlns:a16="http://schemas.microsoft.com/office/drawing/2014/main" id="{ABA8FBF1-952B-4848-BD9D-147A3D6DAC8E}"/>
                </a:ext>
              </a:extLst>
            </p:cNvPr>
            <p:cNvSpPr/>
            <p:nvPr/>
          </p:nvSpPr>
          <p:spPr>
            <a:xfrm>
              <a:off x="1510400" y="2854400"/>
              <a:ext cx="1546550" cy="42625"/>
            </a:xfrm>
            <a:custGeom>
              <a:avLst/>
              <a:gdLst/>
              <a:ahLst/>
              <a:cxnLst/>
              <a:rect l="l" t="t" r="r" b="b"/>
              <a:pathLst>
                <a:path w="61862" h="1705" extrusionOk="0">
                  <a:moveTo>
                    <a:pt x="0" y="0"/>
                  </a:moveTo>
                  <a:lnTo>
                    <a:pt x="0" y="1704"/>
                  </a:lnTo>
                  <a:lnTo>
                    <a:pt x="61861" y="1704"/>
                  </a:lnTo>
                  <a:lnTo>
                    <a:pt x="618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799;p86">
              <a:extLst>
                <a:ext uri="{FF2B5EF4-FFF2-40B4-BE49-F238E27FC236}">
                  <a16:creationId xmlns:a16="http://schemas.microsoft.com/office/drawing/2014/main" id="{39DD9108-B512-48A2-9122-69975DD6B42D}"/>
                </a:ext>
              </a:extLst>
            </p:cNvPr>
            <p:cNvSpPr/>
            <p:nvPr/>
          </p:nvSpPr>
          <p:spPr>
            <a:xfrm>
              <a:off x="1425175" y="2897000"/>
              <a:ext cx="1716300" cy="135950"/>
            </a:xfrm>
            <a:custGeom>
              <a:avLst/>
              <a:gdLst/>
              <a:ahLst/>
              <a:cxnLst/>
              <a:rect l="l" t="t" r="r" b="b"/>
              <a:pathLst>
                <a:path w="68652" h="5438" extrusionOk="0">
                  <a:moveTo>
                    <a:pt x="1624" y="0"/>
                  </a:moveTo>
                  <a:cubicBezTo>
                    <a:pt x="731" y="0"/>
                    <a:pt x="1" y="731"/>
                    <a:pt x="1" y="1623"/>
                  </a:cubicBezTo>
                  <a:lnTo>
                    <a:pt x="1" y="5437"/>
                  </a:lnTo>
                  <a:lnTo>
                    <a:pt x="68651" y="5437"/>
                  </a:lnTo>
                  <a:lnTo>
                    <a:pt x="68651" y="1623"/>
                  </a:lnTo>
                  <a:cubicBezTo>
                    <a:pt x="68651" y="731"/>
                    <a:pt x="67921" y="0"/>
                    <a:pt x="670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800;p86">
              <a:extLst>
                <a:ext uri="{FF2B5EF4-FFF2-40B4-BE49-F238E27FC236}">
                  <a16:creationId xmlns:a16="http://schemas.microsoft.com/office/drawing/2014/main" id="{EC88069A-122B-4201-A03E-2A1744599E16}"/>
                </a:ext>
              </a:extLst>
            </p:cNvPr>
            <p:cNvSpPr/>
            <p:nvPr/>
          </p:nvSpPr>
          <p:spPr>
            <a:xfrm>
              <a:off x="1425850" y="2990325"/>
              <a:ext cx="1715625" cy="42625"/>
            </a:xfrm>
            <a:custGeom>
              <a:avLst/>
              <a:gdLst/>
              <a:ahLst/>
              <a:cxnLst/>
              <a:rect l="l" t="t" r="r" b="b"/>
              <a:pathLst>
                <a:path w="68625" h="1705" extrusionOk="0">
                  <a:moveTo>
                    <a:pt x="1" y="0"/>
                  </a:moveTo>
                  <a:lnTo>
                    <a:pt x="1" y="1704"/>
                  </a:lnTo>
                  <a:lnTo>
                    <a:pt x="68624" y="1704"/>
                  </a:lnTo>
                  <a:lnTo>
                    <a:pt x="686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801;p86">
              <a:extLst>
                <a:ext uri="{FF2B5EF4-FFF2-40B4-BE49-F238E27FC236}">
                  <a16:creationId xmlns:a16="http://schemas.microsoft.com/office/drawing/2014/main" id="{E73CC245-A3E2-4078-8082-A8B1E93CDB95}"/>
                </a:ext>
              </a:extLst>
            </p:cNvPr>
            <p:cNvSpPr/>
            <p:nvPr/>
          </p:nvSpPr>
          <p:spPr>
            <a:xfrm>
              <a:off x="1820775" y="1667525"/>
              <a:ext cx="923750" cy="972525"/>
            </a:xfrm>
            <a:custGeom>
              <a:avLst/>
              <a:gdLst/>
              <a:ahLst/>
              <a:cxnLst/>
              <a:rect l="l" t="t" r="r" b="b"/>
              <a:pathLst>
                <a:path w="36950" h="38901" extrusionOk="0">
                  <a:moveTo>
                    <a:pt x="19005" y="4520"/>
                  </a:moveTo>
                  <a:cubicBezTo>
                    <a:pt x="20467" y="4520"/>
                    <a:pt x="21899" y="4899"/>
                    <a:pt x="23155" y="5657"/>
                  </a:cubicBezTo>
                  <a:cubicBezTo>
                    <a:pt x="23100" y="5955"/>
                    <a:pt x="23019" y="6252"/>
                    <a:pt x="22911" y="6550"/>
                  </a:cubicBezTo>
                  <a:cubicBezTo>
                    <a:pt x="22018" y="9065"/>
                    <a:pt x="19800" y="12555"/>
                    <a:pt x="17041" y="16261"/>
                  </a:cubicBezTo>
                  <a:cubicBezTo>
                    <a:pt x="15851" y="14827"/>
                    <a:pt x="14742" y="13339"/>
                    <a:pt x="13741" y="11797"/>
                  </a:cubicBezTo>
                  <a:cubicBezTo>
                    <a:pt x="13606" y="11581"/>
                    <a:pt x="13471" y="11365"/>
                    <a:pt x="13336" y="11175"/>
                  </a:cubicBezTo>
                  <a:cubicBezTo>
                    <a:pt x="12578" y="9877"/>
                    <a:pt x="12091" y="8416"/>
                    <a:pt x="11875" y="6929"/>
                  </a:cubicBezTo>
                  <a:cubicBezTo>
                    <a:pt x="13173" y="5603"/>
                    <a:pt x="15337" y="4548"/>
                    <a:pt x="18854" y="4521"/>
                  </a:cubicBezTo>
                  <a:cubicBezTo>
                    <a:pt x="18904" y="4520"/>
                    <a:pt x="18955" y="4520"/>
                    <a:pt x="19005" y="4520"/>
                  </a:cubicBezTo>
                  <a:close/>
                  <a:moveTo>
                    <a:pt x="18423" y="0"/>
                  </a:moveTo>
                  <a:cubicBezTo>
                    <a:pt x="6290" y="0"/>
                    <a:pt x="9604" y="11692"/>
                    <a:pt x="9711" y="11987"/>
                  </a:cubicBezTo>
                  <a:cubicBezTo>
                    <a:pt x="9711" y="12095"/>
                    <a:pt x="9738" y="12203"/>
                    <a:pt x="9738" y="12311"/>
                  </a:cubicBezTo>
                  <a:cubicBezTo>
                    <a:pt x="9873" y="12879"/>
                    <a:pt x="11334" y="15963"/>
                    <a:pt x="14012" y="20074"/>
                  </a:cubicBezTo>
                  <a:cubicBezTo>
                    <a:pt x="13525" y="20670"/>
                    <a:pt x="13065" y="21238"/>
                    <a:pt x="12578" y="21806"/>
                  </a:cubicBezTo>
                  <a:cubicBezTo>
                    <a:pt x="7845" y="27432"/>
                    <a:pt x="2787" y="32625"/>
                    <a:pt x="1" y="34600"/>
                  </a:cubicBezTo>
                  <a:lnTo>
                    <a:pt x="5492" y="34411"/>
                  </a:lnTo>
                  <a:lnTo>
                    <a:pt x="7574" y="38901"/>
                  </a:lnTo>
                  <a:cubicBezTo>
                    <a:pt x="9549" y="37007"/>
                    <a:pt x="15148" y="28784"/>
                    <a:pt x="17664" y="25322"/>
                  </a:cubicBezTo>
                  <a:cubicBezTo>
                    <a:pt x="21018" y="29758"/>
                    <a:pt x="25373" y="34573"/>
                    <a:pt x="30566" y="38495"/>
                  </a:cubicBezTo>
                  <a:lnTo>
                    <a:pt x="31405" y="34005"/>
                  </a:lnTo>
                  <a:cubicBezTo>
                    <a:pt x="31405" y="34005"/>
                    <a:pt x="36950" y="33815"/>
                    <a:pt x="36950" y="33734"/>
                  </a:cubicBezTo>
                  <a:cubicBezTo>
                    <a:pt x="34164" y="32247"/>
                    <a:pt x="31540" y="30461"/>
                    <a:pt x="29105" y="28433"/>
                  </a:cubicBezTo>
                  <a:lnTo>
                    <a:pt x="28646" y="28054"/>
                  </a:lnTo>
                  <a:cubicBezTo>
                    <a:pt x="28321" y="27783"/>
                    <a:pt x="27969" y="27513"/>
                    <a:pt x="27645" y="27215"/>
                  </a:cubicBezTo>
                  <a:lnTo>
                    <a:pt x="27131" y="26783"/>
                  </a:lnTo>
                  <a:lnTo>
                    <a:pt x="26563" y="26269"/>
                  </a:lnTo>
                  <a:lnTo>
                    <a:pt x="26076" y="25836"/>
                  </a:lnTo>
                  <a:cubicBezTo>
                    <a:pt x="25887" y="25674"/>
                    <a:pt x="25724" y="25484"/>
                    <a:pt x="25535" y="25349"/>
                  </a:cubicBezTo>
                  <a:cubicBezTo>
                    <a:pt x="25291" y="25106"/>
                    <a:pt x="25048" y="24889"/>
                    <a:pt x="24805" y="24646"/>
                  </a:cubicBezTo>
                  <a:lnTo>
                    <a:pt x="24318" y="24186"/>
                  </a:lnTo>
                  <a:lnTo>
                    <a:pt x="23560" y="23429"/>
                  </a:lnTo>
                  <a:lnTo>
                    <a:pt x="23209" y="23104"/>
                  </a:lnTo>
                  <a:cubicBezTo>
                    <a:pt x="22911" y="22806"/>
                    <a:pt x="22614" y="22509"/>
                    <a:pt x="22343" y="22211"/>
                  </a:cubicBezTo>
                  <a:lnTo>
                    <a:pt x="22208" y="22103"/>
                  </a:lnTo>
                  <a:cubicBezTo>
                    <a:pt x="21856" y="21724"/>
                    <a:pt x="21505" y="21373"/>
                    <a:pt x="21153" y="20994"/>
                  </a:cubicBezTo>
                  <a:lnTo>
                    <a:pt x="21126" y="20967"/>
                  </a:lnTo>
                  <a:lnTo>
                    <a:pt x="21018" y="20859"/>
                  </a:lnTo>
                  <a:cubicBezTo>
                    <a:pt x="21423" y="20291"/>
                    <a:pt x="21802" y="19723"/>
                    <a:pt x="22154" y="19155"/>
                  </a:cubicBezTo>
                  <a:cubicBezTo>
                    <a:pt x="22316" y="18911"/>
                    <a:pt x="22478" y="18641"/>
                    <a:pt x="22614" y="18370"/>
                  </a:cubicBezTo>
                  <a:cubicBezTo>
                    <a:pt x="23452" y="16910"/>
                    <a:pt x="24074" y="15692"/>
                    <a:pt x="24561" y="14719"/>
                  </a:cubicBezTo>
                  <a:cubicBezTo>
                    <a:pt x="24940" y="13961"/>
                    <a:pt x="25210" y="13312"/>
                    <a:pt x="25454" y="12771"/>
                  </a:cubicBezTo>
                  <a:cubicBezTo>
                    <a:pt x="25589" y="12420"/>
                    <a:pt x="25724" y="12095"/>
                    <a:pt x="25805" y="11797"/>
                  </a:cubicBezTo>
                  <a:cubicBezTo>
                    <a:pt x="25968" y="11338"/>
                    <a:pt x="26076" y="10986"/>
                    <a:pt x="26157" y="10661"/>
                  </a:cubicBezTo>
                  <a:cubicBezTo>
                    <a:pt x="26265" y="10229"/>
                    <a:pt x="26319" y="9877"/>
                    <a:pt x="26373" y="9552"/>
                  </a:cubicBezTo>
                  <a:cubicBezTo>
                    <a:pt x="26373" y="9417"/>
                    <a:pt x="26400" y="9282"/>
                    <a:pt x="26373" y="9147"/>
                  </a:cubicBezTo>
                  <a:cubicBezTo>
                    <a:pt x="26373" y="9092"/>
                    <a:pt x="26373" y="9011"/>
                    <a:pt x="26373" y="8957"/>
                  </a:cubicBezTo>
                  <a:cubicBezTo>
                    <a:pt x="26292" y="6874"/>
                    <a:pt x="25589" y="139"/>
                    <a:pt x="18800" y="4"/>
                  </a:cubicBezTo>
                  <a:cubicBezTo>
                    <a:pt x="18673" y="2"/>
                    <a:pt x="18547" y="0"/>
                    <a:pt x="184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802;p86">
              <a:extLst>
                <a:ext uri="{FF2B5EF4-FFF2-40B4-BE49-F238E27FC236}">
                  <a16:creationId xmlns:a16="http://schemas.microsoft.com/office/drawing/2014/main" id="{8A61D05F-824A-4DD2-A093-6835C46E3E1C}"/>
                </a:ext>
              </a:extLst>
            </p:cNvPr>
            <p:cNvSpPr/>
            <p:nvPr/>
          </p:nvSpPr>
          <p:spPr>
            <a:xfrm>
              <a:off x="2623450" y="3105275"/>
              <a:ext cx="406450" cy="45325"/>
            </a:xfrm>
            <a:custGeom>
              <a:avLst/>
              <a:gdLst/>
              <a:ahLst/>
              <a:cxnLst/>
              <a:rect l="l" t="t" r="r" b="b"/>
              <a:pathLst>
                <a:path w="16258" h="1813" extrusionOk="0">
                  <a:moveTo>
                    <a:pt x="8143" y="1"/>
                  </a:moveTo>
                  <a:cubicBezTo>
                    <a:pt x="3652" y="1"/>
                    <a:pt x="1" y="406"/>
                    <a:pt x="1" y="920"/>
                  </a:cubicBezTo>
                  <a:cubicBezTo>
                    <a:pt x="1" y="1407"/>
                    <a:pt x="3652" y="1813"/>
                    <a:pt x="8143" y="1813"/>
                  </a:cubicBezTo>
                  <a:cubicBezTo>
                    <a:pt x="12606" y="1813"/>
                    <a:pt x="16257" y="1407"/>
                    <a:pt x="16257" y="920"/>
                  </a:cubicBezTo>
                  <a:cubicBezTo>
                    <a:pt x="16257" y="406"/>
                    <a:pt x="12606" y="1"/>
                    <a:pt x="8143" y="1"/>
                  </a:cubicBezTo>
                  <a:close/>
                </a:path>
              </a:pathLst>
            </a:custGeom>
            <a:solidFill>
              <a:srgbClr val="E8C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803;p86">
              <a:extLst>
                <a:ext uri="{FF2B5EF4-FFF2-40B4-BE49-F238E27FC236}">
                  <a16:creationId xmlns:a16="http://schemas.microsoft.com/office/drawing/2014/main" id="{BAC800D9-4292-4D08-B8E9-AF9EEDEF1A17}"/>
                </a:ext>
              </a:extLst>
            </p:cNvPr>
            <p:cNvSpPr/>
            <p:nvPr/>
          </p:nvSpPr>
          <p:spPr>
            <a:xfrm>
              <a:off x="2899350" y="2514100"/>
              <a:ext cx="434925" cy="316800"/>
            </a:xfrm>
            <a:custGeom>
              <a:avLst/>
              <a:gdLst/>
              <a:ahLst/>
              <a:cxnLst/>
              <a:rect l="l" t="t" r="r" b="b"/>
              <a:pathLst>
                <a:path w="17397" h="12672" extrusionOk="0">
                  <a:moveTo>
                    <a:pt x="11150" y="1"/>
                  </a:moveTo>
                  <a:cubicBezTo>
                    <a:pt x="9961" y="1"/>
                    <a:pt x="8578" y="1384"/>
                    <a:pt x="7926" y="2062"/>
                  </a:cubicBezTo>
                  <a:cubicBezTo>
                    <a:pt x="7672" y="2327"/>
                    <a:pt x="7440" y="2427"/>
                    <a:pt x="7250" y="2427"/>
                  </a:cubicBezTo>
                  <a:cubicBezTo>
                    <a:pt x="6936" y="2427"/>
                    <a:pt x="6736" y="2153"/>
                    <a:pt x="6736" y="1900"/>
                  </a:cubicBezTo>
                  <a:cubicBezTo>
                    <a:pt x="6736" y="1567"/>
                    <a:pt x="8075" y="20"/>
                    <a:pt x="7220" y="20"/>
                  </a:cubicBezTo>
                  <a:cubicBezTo>
                    <a:pt x="7103" y="20"/>
                    <a:pt x="6945" y="50"/>
                    <a:pt x="6736" y="115"/>
                  </a:cubicBezTo>
                  <a:cubicBezTo>
                    <a:pt x="4978" y="656"/>
                    <a:pt x="4329" y="2603"/>
                    <a:pt x="4058" y="4199"/>
                  </a:cubicBezTo>
                  <a:cubicBezTo>
                    <a:pt x="3942" y="4886"/>
                    <a:pt x="3675" y="5152"/>
                    <a:pt x="3439" y="5152"/>
                  </a:cubicBezTo>
                  <a:cubicBezTo>
                    <a:pt x="3127" y="5152"/>
                    <a:pt x="2869" y="4688"/>
                    <a:pt x="3084" y="4118"/>
                  </a:cubicBezTo>
                  <a:cubicBezTo>
                    <a:pt x="3294" y="3549"/>
                    <a:pt x="3164" y="2664"/>
                    <a:pt x="2771" y="2664"/>
                  </a:cubicBezTo>
                  <a:cubicBezTo>
                    <a:pt x="2455" y="2664"/>
                    <a:pt x="1969" y="3237"/>
                    <a:pt x="1353" y="5011"/>
                  </a:cubicBezTo>
                  <a:cubicBezTo>
                    <a:pt x="1" y="9014"/>
                    <a:pt x="2760" y="11232"/>
                    <a:pt x="2760" y="11232"/>
                  </a:cubicBezTo>
                  <a:cubicBezTo>
                    <a:pt x="3962" y="12285"/>
                    <a:pt x="5611" y="12671"/>
                    <a:pt x="6873" y="12671"/>
                  </a:cubicBezTo>
                  <a:cubicBezTo>
                    <a:pt x="7912" y="12671"/>
                    <a:pt x="8689" y="12410"/>
                    <a:pt x="8738" y="12043"/>
                  </a:cubicBezTo>
                  <a:cubicBezTo>
                    <a:pt x="8846" y="11232"/>
                    <a:pt x="7223" y="11232"/>
                    <a:pt x="7088" y="10637"/>
                  </a:cubicBezTo>
                  <a:cubicBezTo>
                    <a:pt x="6966" y="10101"/>
                    <a:pt x="6976" y="9674"/>
                    <a:pt x="8740" y="9674"/>
                  </a:cubicBezTo>
                  <a:cubicBezTo>
                    <a:pt x="8934" y="9674"/>
                    <a:pt x="9149" y="9679"/>
                    <a:pt x="9387" y="9690"/>
                  </a:cubicBezTo>
                  <a:cubicBezTo>
                    <a:pt x="9640" y="9704"/>
                    <a:pt x="9874" y="9711"/>
                    <a:pt x="10091" y="9711"/>
                  </a:cubicBezTo>
                  <a:cubicBezTo>
                    <a:pt x="11939" y="9711"/>
                    <a:pt x="12522" y="9222"/>
                    <a:pt x="12497" y="8689"/>
                  </a:cubicBezTo>
                  <a:cubicBezTo>
                    <a:pt x="12497" y="8067"/>
                    <a:pt x="12281" y="8175"/>
                    <a:pt x="11470" y="7770"/>
                  </a:cubicBezTo>
                  <a:cubicBezTo>
                    <a:pt x="10766" y="7418"/>
                    <a:pt x="11364" y="6334"/>
                    <a:pt x="13051" y="6334"/>
                  </a:cubicBezTo>
                  <a:cubicBezTo>
                    <a:pt x="13310" y="6334"/>
                    <a:pt x="13595" y="6360"/>
                    <a:pt x="13904" y="6417"/>
                  </a:cubicBezTo>
                  <a:cubicBezTo>
                    <a:pt x="14188" y="6469"/>
                    <a:pt x="14439" y="6493"/>
                    <a:pt x="14660" y="6493"/>
                  </a:cubicBezTo>
                  <a:cubicBezTo>
                    <a:pt x="16270" y="6493"/>
                    <a:pt x="16264" y="5268"/>
                    <a:pt x="15527" y="5173"/>
                  </a:cubicBezTo>
                  <a:cubicBezTo>
                    <a:pt x="14688" y="5092"/>
                    <a:pt x="13931" y="4497"/>
                    <a:pt x="15527" y="3685"/>
                  </a:cubicBezTo>
                  <a:cubicBezTo>
                    <a:pt x="16834" y="3021"/>
                    <a:pt x="17397" y="1486"/>
                    <a:pt x="15940" y="1486"/>
                  </a:cubicBezTo>
                  <a:cubicBezTo>
                    <a:pt x="15617" y="1486"/>
                    <a:pt x="15196" y="1561"/>
                    <a:pt x="14661" y="1738"/>
                  </a:cubicBezTo>
                  <a:cubicBezTo>
                    <a:pt x="13860" y="2000"/>
                    <a:pt x="13224" y="2099"/>
                    <a:pt x="12727" y="2099"/>
                  </a:cubicBezTo>
                  <a:cubicBezTo>
                    <a:pt x="11380" y="2099"/>
                    <a:pt x="11063" y="1367"/>
                    <a:pt x="11280" y="1170"/>
                  </a:cubicBezTo>
                  <a:cubicBezTo>
                    <a:pt x="11578" y="872"/>
                    <a:pt x="12470" y="142"/>
                    <a:pt x="11280" y="7"/>
                  </a:cubicBezTo>
                  <a:cubicBezTo>
                    <a:pt x="11237" y="3"/>
                    <a:pt x="11194" y="1"/>
                    <a:pt x="111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804;p86">
              <a:extLst>
                <a:ext uri="{FF2B5EF4-FFF2-40B4-BE49-F238E27FC236}">
                  <a16:creationId xmlns:a16="http://schemas.microsoft.com/office/drawing/2014/main" id="{28A54F67-75E3-4800-8967-2828BDDB5AEA}"/>
                </a:ext>
              </a:extLst>
            </p:cNvPr>
            <p:cNvSpPr/>
            <p:nvPr/>
          </p:nvSpPr>
          <p:spPr>
            <a:xfrm>
              <a:off x="2687700" y="2911875"/>
              <a:ext cx="294850" cy="25050"/>
            </a:xfrm>
            <a:custGeom>
              <a:avLst/>
              <a:gdLst/>
              <a:ahLst/>
              <a:cxnLst/>
              <a:rect l="l" t="t" r="r" b="b"/>
              <a:pathLst>
                <a:path w="11794" h="1002" extrusionOk="0">
                  <a:moveTo>
                    <a:pt x="0" y="0"/>
                  </a:moveTo>
                  <a:lnTo>
                    <a:pt x="244" y="1001"/>
                  </a:lnTo>
                  <a:lnTo>
                    <a:pt x="11496" y="1001"/>
                  </a:lnTo>
                  <a:lnTo>
                    <a:pt x="117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805;p86">
              <a:extLst>
                <a:ext uri="{FF2B5EF4-FFF2-40B4-BE49-F238E27FC236}">
                  <a16:creationId xmlns:a16="http://schemas.microsoft.com/office/drawing/2014/main" id="{DA25F21D-E280-4B14-8FFE-783B055377CF}"/>
                </a:ext>
              </a:extLst>
            </p:cNvPr>
            <p:cNvSpPr/>
            <p:nvPr/>
          </p:nvSpPr>
          <p:spPr>
            <a:xfrm>
              <a:off x="2693775" y="2936900"/>
              <a:ext cx="281350" cy="199500"/>
            </a:xfrm>
            <a:custGeom>
              <a:avLst/>
              <a:gdLst/>
              <a:ahLst/>
              <a:cxnLst/>
              <a:rect l="l" t="t" r="r" b="b"/>
              <a:pathLst>
                <a:path w="11254" h="7980" extrusionOk="0">
                  <a:moveTo>
                    <a:pt x="1" y="0"/>
                  </a:moveTo>
                  <a:lnTo>
                    <a:pt x="1840" y="7980"/>
                  </a:lnTo>
                  <a:lnTo>
                    <a:pt x="9008" y="7980"/>
                  </a:lnTo>
                  <a:lnTo>
                    <a:pt x="112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806;p86">
              <a:extLst>
                <a:ext uri="{FF2B5EF4-FFF2-40B4-BE49-F238E27FC236}">
                  <a16:creationId xmlns:a16="http://schemas.microsoft.com/office/drawing/2014/main" id="{6AB15DB6-15AA-4758-8CB2-DA96123B773E}"/>
                </a:ext>
              </a:extLst>
            </p:cNvPr>
            <p:cNvSpPr/>
            <p:nvPr/>
          </p:nvSpPr>
          <p:spPr>
            <a:xfrm>
              <a:off x="2664700" y="2874675"/>
              <a:ext cx="342875" cy="37225"/>
            </a:xfrm>
            <a:custGeom>
              <a:avLst/>
              <a:gdLst/>
              <a:ahLst/>
              <a:cxnLst/>
              <a:rect l="l" t="t" r="r" b="b"/>
              <a:pathLst>
                <a:path w="13715" h="1489" extrusionOk="0">
                  <a:moveTo>
                    <a:pt x="1" y="1"/>
                  </a:moveTo>
                  <a:lnTo>
                    <a:pt x="1" y="1488"/>
                  </a:lnTo>
                  <a:lnTo>
                    <a:pt x="13715" y="1488"/>
                  </a:lnTo>
                  <a:lnTo>
                    <a:pt x="137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807;p86">
              <a:extLst>
                <a:ext uri="{FF2B5EF4-FFF2-40B4-BE49-F238E27FC236}">
                  <a16:creationId xmlns:a16="http://schemas.microsoft.com/office/drawing/2014/main" id="{9A0976C9-3E5F-4F0B-952B-642206DA5365}"/>
                </a:ext>
              </a:extLst>
            </p:cNvPr>
            <p:cNvSpPr/>
            <p:nvPr/>
          </p:nvSpPr>
          <p:spPr>
            <a:xfrm>
              <a:off x="2914225" y="2601475"/>
              <a:ext cx="288100" cy="273900"/>
            </a:xfrm>
            <a:custGeom>
              <a:avLst/>
              <a:gdLst/>
              <a:ahLst/>
              <a:cxnLst/>
              <a:rect l="l" t="t" r="r" b="b"/>
              <a:pathLst>
                <a:path w="11524" h="10956" extrusionOk="0">
                  <a:moveTo>
                    <a:pt x="11470" y="1"/>
                  </a:moveTo>
                  <a:cubicBezTo>
                    <a:pt x="6493" y="1407"/>
                    <a:pt x="3653" y="4302"/>
                    <a:pt x="2138" y="6466"/>
                  </a:cubicBezTo>
                  <a:cubicBezTo>
                    <a:pt x="1164" y="7791"/>
                    <a:pt x="434" y="9306"/>
                    <a:pt x="1" y="10902"/>
                  </a:cubicBezTo>
                  <a:lnTo>
                    <a:pt x="244" y="10956"/>
                  </a:lnTo>
                  <a:cubicBezTo>
                    <a:pt x="244" y="10875"/>
                    <a:pt x="2192" y="2922"/>
                    <a:pt x="11524" y="244"/>
                  </a:cubicBezTo>
                  <a:lnTo>
                    <a:pt x="1147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808;p86">
              <a:extLst>
                <a:ext uri="{FF2B5EF4-FFF2-40B4-BE49-F238E27FC236}">
                  <a16:creationId xmlns:a16="http://schemas.microsoft.com/office/drawing/2014/main" id="{2949780B-AB79-411D-AEB1-715C980651AC}"/>
                </a:ext>
              </a:extLst>
            </p:cNvPr>
            <p:cNvSpPr/>
            <p:nvPr/>
          </p:nvSpPr>
          <p:spPr>
            <a:xfrm>
              <a:off x="2756875" y="2558100"/>
              <a:ext cx="192725" cy="228350"/>
            </a:xfrm>
            <a:custGeom>
              <a:avLst/>
              <a:gdLst/>
              <a:ahLst/>
              <a:cxnLst/>
              <a:rect l="l" t="t" r="r" b="b"/>
              <a:pathLst>
                <a:path w="7709" h="9134" extrusionOk="0">
                  <a:moveTo>
                    <a:pt x="1442" y="0"/>
                  </a:moveTo>
                  <a:cubicBezTo>
                    <a:pt x="1041" y="0"/>
                    <a:pt x="934" y="698"/>
                    <a:pt x="1237" y="1303"/>
                  </a:cubicBezTo>
                  <a:cubicBezTo>
                    <a:pt x="1540" y="1910"/>
                    <a:pt x="1408" y="2117"/>
                    <a:pt x="1158" y="2117"/>
                  </a:cubicBezTo>
                  <a:cubicBezTo>
                    <a:pt x="1029" y="2117"/>
                    <a:pt x="870" y="2062"/>
                    <a:pt x="723" y="1979"/>
                  </a:cubicBezTo>
                  <a:cubicBezTo>
                    <a:pt x="662" y="1942"/>
                    <a:pt x="601" y="1924"/>
                    <a:pt x="544" y="1924"/>
                  </a:cubicBezTo>
                  <a:cubicBezTo>
                    <a:pt x="194" y="1924"/>
                    <a:pt x="0" y="2576"/>
                    <a:pt x="1047" y="3088"/>
                  </a:cubicBezTo>
                  <a:cubicBezTo>
                    <a:pt x="2240" y="3685"/>
                    <a:pt x="2240" y="4554"/>
                    <a:pt x="1785" y="4554"/>
                  </a:cubicBezTo>
                  <a:cubicBezTo>
                    <a:pt x="1766" y="4554"/>
                    <a:pt x="1745" y="4552"/>
                    <a:pt x="1724" y="4549"/>
                  </a:cubicBezTo>
                  <a:cubicBezTo>
                    <a:pt x="1471" y="4507"/>
                    <a:pt x="1335" y="4458"/>
                    <a:pt x="1228" y="4458"/>
                  </a:cubicBezTo>
                  <a:cubicBezTo>
                    <a:pt x="1130" y="4458"/>
                    <a:pt x="1056" y="4500"/>
                    <a:pt x="939" y="4630"/>
                  </a:cubicBezTo>
                  <a:cubicBezTo>
                    <a:pt x="723" y="4901"/>
                    <a:pt x="885" y="5388"/>
                    <a:pt x="2048" y="6145"/>
                  </a:cubicBezTo>
                  <a:cubicBezTo>
                    <a:pt x="3211" y="6902"/>
                    <a:pt x="3076" y="7146"/>
                    <a:pt x="2806" y="7362"/>
                  </a:cubicBezTo>
                  <a:cubicBezTo>
                    <a:pt x="2754" y="7408"/>
                    <a:pt x="2686" y="7425"/>
                    <a:pt x="2606" y="7425"/>
                  </a:cubicBezTo>
                  <a:cubicBezTo>
                    <a:pt x="2385" y="7425"/>
                    <a:pt x="2081" y="7292"/>
                    <a:pt x="1848" y="7292"/>
                  </a:cubicBezTo>
                  <a:cubicBezTo>
                    <a:pt x="1725" y="7292"/>
                    <a:pt x="1622" y="7329"/>
                    <a:pt x="1561" y="7443"/>
                  </a:cubicBezTo>
                  <a:cubicBezTo>
                    <a:pt x="1331" y="7853"/>
                    <a:pt x="2746" y="9133"/>
                    <a:pt x="4320" y="9133"/>
                  </a:cubicBezTo>
                  <a:cubicBezTo>
                    <a:pt x="4410" y="9133"/>
                    <a:pt x="4500" y="9129"/>
                    <a:pt x="4591" y="9120"/>
                  </a:cubicBezTo>
                  <a:cubicBezTo>
                    <a:pt x="4591" y="9120"/>
                    <a:pt x="6619" y="9039"/>
                    <a:pt x="7323" y="6740"/>
                  </a:cubicBezTo>
                  <a:cubicBezTo>
                    <a:pt x="7709" y="5510"/>
                    <a:pt x="7596" y="5127"/>
                    <a:pt x="7380" y="5127"/>
                  </a:cubicBezTo>
                  <a:cubicBezTo>
                    <a:pt x="7187" y="5127"/>
                    <a:pt x="6912" y="5432"/>
                    <a:pt x="6836" y="5712"/>
                  </a:cubicBezTo>
                  <a:cubicBezTo>
                    <a:pt x="6776" y="5975"/>
                    <a:pt x="6595" y="6111"/>
                    <a:pt x="6448" y="6111"/>
                  </a:cubicBezTo>
                  <a:cubicBezTo>
                    <a:pt x="6264" y="6111"/>
                    <a:pt x="6135" y="5894"/>
                    <a:pt x="6376" y="5442"/>
                  </a:cubicBezTo>
                  <a:cubicBezTo>
                    <a:pt x="6782" y="4603"/>
                    <a:pt x="7133" y="3494"/>
                    <a:pt x="6511" y="2629"/>
                  </a:cubicBezTo>
                  <a:cubicBezTo>
                    <a:pt x="6376" y="2447"/>
                    <a:pt x="6278" y="2374"/>
                    <a:pt x="6206" y="2374"/>
                  </a:cubicBezTo>
                  <a:cubicBezTo>
                    <a:pt x="5946" y="2374"/>
                    <a:pt x="6022" y="3319"/>
                    <a:pt x="5916" y="3467"/>
                  </a:cubicBezTo>
                  <a:cubicBezTo>
                    <a:pt x="5864" y="3530"/>
                    <a:pt x="5770" y="3577"/>
                    <a:pt x="5670" y="3577"/>
                  </a:cubicBezTo>
                  <a:cubicBezTo>
                    <a:pt x="5514" y="3577"/>
                    <a:pt x="5344" y="3462"/>
                    <a:pt x="5294" y="3115"/>
                  </a:cubicBezTo>
                  <a:cubicBezTo>
                    <a:pt x="5240" y="2547"/>
                    <a:pt x="5051" y="1384"/>
                    <a:pt x="4456" y="1033"/>
                  </a:cubicBezTo>
                  <a:cubicBezTo>
                    <a:pt x="4328" y="960"/>
                    <a:pt x="4234" y="930"/>
                    <a:pt x="4167" y="930"/>
                  </a:cubicBezTo>
                  <a:cubicBezTo>
                    <a:pt x="3904" y="930"/>
                    <a:pt x="4028" y="1380"/>
                    <a:pt x="4050" y="1574"/>
                  </a:cubicBezTo>
                  <a:cubicBezTo>
                    <a:pt x="4072" y="1662"/>
                    <a:pt x="3958" y="1774"/>
                    <a:pt x="3743" y="1774"/>
                  </a:cubicBezTo>
                  <a:cubicBezTo>
                    <a:pt x="3433" y="1774"/>
                    <a:pt x="2914" y="1543"/>
                    <a:pt x="2292" y="681"/>
                  </a:cubicBezTo>
                  <a:cubicBezTo>
                    <a:pt x="1940" y="190"/>
                    <a:pt x="1651" y="0"/>
                    <a:pt x="14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809;p86">
              <a:extLst>
                <a:ext uri="{FF2B5EF4-FFF2-40B4-BE49-F238E27FC236}">
                  <a16:creationId xmlns:a16="http://schemas.microsoft.com/office/drawing/2014/main" id="{381B6DED-967F-4900-85F0-79334387C859}"/>
                </a:ext>
              </a:extLst>
            </p:cNvPr>
            <p:cNvSpPr/>
            <p:nvPr/>
          </p:nvSpPr>
          <p:spPr>
            <a:xfrm>
              <a:off x="2971725" y="2757700"/>
              <a:ext cx="81150" cy="39925"/>
            </a:xfrm>
            <a:custGeom>
              <a:avLst/>
              <a:gdLst/>
              <a:ahLst/>
              <a:cxnLst/>
              <a:rect l="l" t="t" r="r" b="b"/>
              <a:pathLst>
                <a:path w="3246" h="1597" extrusionOk="0">
                  <a:moveTo>
                    <a:pt x="216" y="0"/>
                  </a:moveTo>
                  <a:lnTo>
                    <a:pt x="0" y="135"/>
                  </a:lnTo>
                  <a:cubicBezTo>
                    <a:pt x="460" y="866"/>
                    <a:pt x="3084" y="1569"/>
                    <a:pt x="3192" y="1596"/>
                  </a:cubicBezTo>
                  <a:lnTo>
                    <a:pt x="3246" y="1353"/>
                  </a:lnTo>
                  <a:cubicBezTo>
                    <a:pt x="2516" y="1163"/>
                    <a:pt x="541" y="514"/>
                    <a:pt x="2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810;p86">
              <a:extLst>
                <a:ext uri="{FF2B5EF4-FFF2-40B4-BE49-F238E27FC236}">
                  <a16:creationId xmlns:a16="http://schemas.microsoft.com/office/drawing/2014/main" id="{48620062-AF2A-4842-9A35-7051BA9D11DC}"/>
                </a:ext>
              </a:extLst>
            </p:cNvPr>
            <p:cNvSpPr/>
            <p:nvPr/>
          </p:nvSpPr>
          <p:spPr>
            <a:xfrm>
              <a:off x="3006875" y="2608250"/>
              <a:ext cx="38575" cy="100775"/>
            </a:xfrm>
            <a:custGeom>
              <a:avLst/>
              <a:gdLst/>
              <a:ahLst/>
              <a:cxnLst/>
              <a:rect l="l" t="t" r="r" b="b"/>
              <a:pathLst>
                <a:path w="1543" h="4031" extrusionOk="0">
                  <a:moveTo>
                    <a:pt x="1326" y="0"/>
                  </a:moveTo>
                  <a:cubicBezTo>
                    <a:pt x="1272" y="136"/>
                    <a:pt x="1" y="3030"/>
                    <a:pt x="352" y="4031"/>
                  </a:cubicBezTo>
                  <a:lnTo>
                    <a:pt x="569" y="3950"/>
                  </a:lnTo>
                  <a:cubicBezTo>
                    <a:pt x="325" y="3192"/>
                    <a:pt x="1191" y="920"/>
                    <a:pt x="1542" y="109"/>
                  </a:cubicBezTo>
                  <a:lnTo>
                    <a:pt x="13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811;p86">
              <a:extLst>
                <a:ext uri="{FF2B5EF4-FFF2-40B4-BE49-F238E27FC236}">
                  <a16:creationId xmlns:a16="http://schemas.microsoft.com/office/drawing/2014/main" id="{FC175578-87CB-4584-8F01-7D327F76F6AD}"/>
                </a:ext>
              </a:extLst>
            </p:cNvPr>
            <p:cNvSpPr/>
            <p:nvPr/>
          </p:nvSpPr>
          <p:spPr>
            <a:xfrm>
              <a:off x="3054225" y="2673175"/>
              <a:ext cx="108875" cy="51400"/>
            </a:xfrm>
            <a:custGeom>
              <a:avLst/>
              <a:gdLst/>
              <a:ahLst/>
              <a:cxnLst/>
              <a:rect l="l" t="t" r="r" b="b"/>
              <a:pathLst>
                <a:path w="4355" h="2056" extrusionOk="0">
                  <a:moveTo>
                    <a:pt x="162" y="0"/>
                  </a:moveTo>
                  <a:lnTo>
                    <a:pt x="0" y="189"/>
                  </a:lnTo>
                  <a:cubicBezTo>
                    <a:pt x="1380" y="1434"/>
                    <a:pt x="4166" y="2029"/>
                    <a:pt x="4301" y="2056"/>
                  </a:cubicBezTo>
                  <a:lnTo>
                    <a:pt x="4355" y="1812"/>
                  </a:lnTo>
                  <a:cubicBezTo>
                    <a:pt x="4328" y="1812"/>
                    <a:pt x="1488" y="1190"/>
                    <a:pt x="1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812;p86">
              <a:extLst>
                <a:ext uri="{FF2B5EF4-FFF2-40B4-BE49-F238E27FC236}">
                  <a16:creationId xmlns:a16="http://schemas.microsoft.com/office/drawing/2014/main" id="{6D90D11D-0B81-4E9E-B541-6FEEA42EBF66}"/>
                </a:ext>
              </a:extLst>
            </p:cNvPr>
            <p:cNvSpPr/>
            <p:nvPr/>
          </p:nvSpPr>
          <p:spPr>
            <a:xfrm>
              <a:off x="3106275" y="2572400"/>
              <a:ext cx="36550" cy="69675"/>
            </a:xfrm>
            <a:custGeom>
              <a:avLst/>
              <a:gdLst/>
              <a:ahLst/>
              <a:cxnLst/>
              <a:rect l="l" t="t" r="r" b="b"/>
              <a:pathLst>
                <a:path w="1462" h="2787" extrusionOk="0">
                  <a:moveTo>
                    <a:pt x="1245" y="1"/>
                  </a:moveTo>
                  <a:cubicBezTo>
                    <a:pt x="1191" y="82"/>
                    <a:pt x="82" y="1975"/>
                    <a:pt x="1" y="2760"/>
                  </a:cubicBezTo>
                  <a:lnTo>
                    <a:pt x="244" y="2787"/>
                  </a:lnTo>
                  <a:cubicBezTo>
                    <a:pt x="325" y="2057"/>
                    <a:pt x="1461" y="163"/>
                    <a:pt x="1461" y="136"/>
                  </a:cubicBezTo>
                  <a:lnTo>
                    <a:pt x="12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813;p86">
              <a:extLst>
                <a:ext uri="{FF2B5EF4-FFF2-40B4-BE49-F238E27FC236}">
                  <a16:creationId xmlns:a16="http://schemas.microsoft.com/office/drawing/2014/main" id="{5362A504-9018-4FA7-A2CE-E2164766AEBB}"/>
                </a:ext>
              </a:extLst>
            </p:cNvPr>
            <p:cNvSpPr/>
            <p:nvPr/>
          </p:nvSpPr>
          <p:spPr>
            <a:xfrm>
              <a:off x="3159700" y="2615675"/>
              <a:ext cx="77125" cy="33850"/>
            </a:xfrm>
            <a:custGeom>
              <a:avLst/>
              <a:gdLst/>
              <a:ahLst/>
              <a:cxnLst/>
              <a:rect l="l" t="t" r="r" b="b"/>
              <a:pathLst>
                <a:path w="3085" h="1354" extrusionOk="0">
                  <a:moveTo>
                    <a:pt x="190" y="1"/>
                  </a:moveTo>
                  <a:lnTo>
                    <a:pt x="1" y="163"/>
                  </a:lnTo>
                  <a:cubicBezTo>
                    <a:pt x="974" y="1110"/>
                    <a:pt x="2976" y="1353"/>
                    <a:pt x="3057" y="1353"/>
                  </a:cubicBezTo>
                  <a:lnTo>
                    <a:pt x="3084" y="1110"/>
                  </a:lnTo>
                  <a:cubicBezTo>
                    <a:pt x="3057" y="1110"/>
                    <a:pt x="1083" y="866"/>
                    <a:pt x="1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814;p86">
              <a:extLst>
                <a:ext uri="{FF2B5EF4-FFF2-40B4-BE49-F238E27FC236}">
                  <a16:creationId xmlns:a16="http://schemas.microsoft.com/office/drawing/2014/main" id="{9383FEA4-8615-47A4-99D5-01BFA4C8085F}"/>
                </a:ext>
              </a:extLst>
            </p:cNvPr>
            <p:cNvSpPr/>
            <p:nvPr/>
          </p:nvSpPr>
          <p:spPr>
            <a:xfrm>
              <a:off x="2826325" y="2617725"/>
              <a:ext cx="74400" cy="256975"/>
            </a:xfrm>
            <a:custGeom>
              <a:avLst/>
              <a:gdLst/>
              <a:ahLst/>
              <a:cxnLst/>
              <a:rect l="l" t="t" r="r" b="b"/>
              <a:pathLst>
                <a:path w="2976" h="10279" extrusionOk="0">
                  <a:moveTo>
                    <a:pt x="217" y="0"/>
                  </a:moveTo>
                  <a:lnTo>
                    <a:pt x="1" y="162"/>
                  </a:lnTo>
                  <a:cubicBezTo>
                    <a:pt x="2705" y="3354"/>
                    <a:pt x="2678" y="10198"/>
                    <a:pt x="2678" y="10279"/>
                  </a:cubicBezTo>
                  <a:lnTo>
                    <a:pt x="2922" y="10279"/>
                  </a:lnTo>
                  <a:cubicBezTo>
                    <a:pt x="2922" y="9981"/>
                    <a:pt x="2976" y="3273"/>
                    <a:pt x="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815;p86">
              <a:extLst>
                <a:ext uri="{FF2B5EF4-FFF2-40B4-BE49-F238E27FC236}">
                  <a16:creationId xmlns:a16="http://schemas.microsoft.com/office/drawing/2014/main" id="{62938CEF-6952-433B-8181-83D7B7434026}"/>
                </a:ext>
              </a:extLst>
            </p:cNvPr>
            <p:cNvSpPr/>
            <p:nvPr/>
          </p:nvSpPr>
          <p:spPr>
            <a:xfrm>
              <a:off x="2838500" y="2756350"/>
              <a:ext cx="47350" cy="8125"/>
            </a:xfrm>
            <a:custGeom>
              <a:avLst/>
              <a:gdLst/>
              <a:ahLst/>
              <a:cxnLst/>
              <a:rect l="l" t="t" r="r" b="b"/>
              <a:pathLst>
                <a:path w="1894" h="325" extrusionOk="0">
                  <a:moveTo>
                    <a:pt x="1894" y="0"/>
                  </a:moveTo>
                  <a:lnTo>
                    <a:pt x="0" y="54"/>
                  </a:lnTo>
                  <a:lnTo>
                    <a:pt x="0" y="325"/>
                  </a:lnTo>
                  <a:lnTo>
                    <a:pt x="1894" y="244"/>
                  </a:lnTo>
                  <a:lnTo>
                    <a:pt x="18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816;p86">
              <a:extLst>
                <a:ext uri="{FF2B5EF4-FFF2-40B4-BE49-F238E27FC236}">
                  <a16:creationId xmlns:a16="http://schemas.microsoft.com/office/drawing/2014/main" id="{653762ED-12FA-4659-94D0-003E3697A1A9}"/>
                </a:ext>
              </a:extLst>
            </p:cNvPr>
            <p:cNvSpPr/>
            <p:nvPr/>
          </p:nvSpPr>
          <p:spPr>
            <a:xfrm>
              <a:off x="2875700" y="2682625"/>
              <a:ext cx="28425" cy="43975"/>
            </a:xfrm>
            <a:custGeom>
              <a:avLst/>
              <a:gdLst/>
              <a:ahLst/>
              <a:cxnLst/>
              <a:rect l="l" t="t" r="r" b="b"/>
              <a:pathLst>
                <a:path w="1137" h="1759" extrusionOk="0">
                  <a:moveTo>
                    <a:pt x="920" y="1"/>
                  </a:moveTo>
                  <a:lnTo>
                    <a:pt x="0" y="1624"/>
                  </a:lnTo>
                  <a:lnTo>
                    <a:pt x="216" y="1759"/>
                  </a:lnTo>
                  <a:lnTo>
                    <a:pt x="1136" y="136"/>
                  </a:lnTo>
                  <a:lnTo>
                    <a:pt x="9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817;p86">
              <a:extLst>
                <a:ext uri="{FF2B5EF4-FFF2-40B4-BE49-F238E27FC236}">
                  <a16:creationId xmlns:a16="http://schemas.microsoft.com/office/drawing/2014/main" id="{F8C3F3FD-27C7-49FD-B946-D9535F5180C1}"/>
                </a:ext>
              </a:extLst>
            </p:cNvPr>
            <p:cNvSpPr/>
            <p:nvPr/>
          </p:nvSpPr>
          <p:spPr>
            <a:xfrm>
              <a:off x="2824975" y="2686700"/>
              <a:ext cx="44650" cy="10150"/>
            </a:xfrm>
            <a:custGeom>
              <a:avLst/>
              <a:gdLst/>
              <a:ahLst/>
              <a:cxnLst/>
              <a:rect l="l" t="t" r="r" b="b"/>
              <a:pathLst>
                <a:path w="1786" h="406" extrusionOk="0">
                  <a:moveTo>
                    <a:pt x="27" y="0"/>
                  </a:moveTo>
                  <a:lnTo>
                    <a:pt x="0" y="244"/>
                  </a:lnTo>
                  <a:lnTo>
                    <a:pt x="1759" y="406"/>
                  </a:lnTo>
                  <a:lnTo>
                    <a:pt x="1786" y="162"/>
                  </a:lnTo>
                  <a:lnTo>
                    <a:pt x="2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818;p86">
              <a:extLst>
                <a:ext uri="{FF2B5EF4-FFF2-40B4-BE49-F238E27FC236}">
                  <a16:creationId xmlns:a16="http://schemas.microsoft.com/office/drawing/2014/main" id="{4852A35F-32FB-4D2E-B122-05C728EB267E}"/>
                </a:ext>
              </a:extLst>
            </p:cNvPr>
            <p:cNvSpPr/>
            <p:nvPr/>
          </p:nvSpPr>
          <p:spPr>
            <a:xfrm>
              <a:off x="2853375" y="2633275"/>
              <a:ext cx="16925" cy="30450"/>
            </a:xfrm>
            <a:custGeom>
              <a:avLst/>
              <a:gdLst/>
              <a:ahLst/>
              <a:cxnLst/>
              <a:rect l="l" t="t" r="r" b="b"/>
              <a:pathLst>
                <a:path w="677" h="1218" extrusionOk="0">
                  <a:moveTo>
                    <a:pt x="433" y="0"/>
                  </a:moveTo>
                  <a:lnTo>
                    <a:pt x="0" y="1109"/>
                  </a:lnTo>
                  <a:lnTo>
                    <a:pt x="217" y="1217"/>
                  </a:lnTo>
                  <a:lnTo>
                    <a:pt x="677" y="81"/>
                  </a:lnTo>
                  <a:lnTo>
                    <a:pt x="43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819;p86">
              <a:extLst>
                <a:ext uri="{FF2B5EF4-FFF2-40B4-BE49-F238E27FC236}">
                  <a16:creationId xmlns:a16="http://schemas.microsoft.com/office/drawing/2014/main" id="{B93A0DBF-50EC-4C2F-A86A-3138F8E24C32}"/>
                </a:ext>
              </a:extLst>
            </p:cNvPr>
            <p:cNvSpPr/>
            <p:nvPr/>
          </p:nvSpPr>
          <p:spPr>
            <a:xfrm>
              <a:off x="2799950" y="2626500"/>
              <a:ext cx="39925" cy="10175"/>
            </a:xfrm>
            <a:custGeom>
              <a:avLst/>
              <a:gdLst/>
              <a:ahLst/>
              <a:cxnLst/>
              <a:rect l="l" t="t" r="r" b="b"/>
              <a:pathLst>
                <a:path w="1597" h="407" extrusionOk="0">
                  <a:moveTo>
                    <a:pt x="28" y="1"/>
                  </a:moveTo>
                  <a:lnTo>
                    <a:pt x="1" y="244"/>
                  </a:lnTo>
                  <a:lnTo>
                    <a:pt x="1569" y="406"/>
                  </a:lnTo>
                  <a:lnTo>
                    <a:pt x="1597" y="136"/>
                  </a:lnTo>
                  <a:lnTo>
                    <a:pt x="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2175;p85">
            <a:extLst>
              <a:ext uri="{FF2B5EF4-FFF2-40B4-BE49-F238E27FC236}">
                <a16:creationId xmlns:a16="http://schemas.microsoft.com/office/drawing/2014/main" id="{0594F7EC-B7CB-4F94-931F-FF49C1433FFE}"/>
              </a:ext>
            </a:extLst>
          </p:cNvPr>
          <p:cNvGrpSpPr/>
          <p:nvPr/>
        </p:nvGrpSpPr>
        <p:grpSpPr>
          <a:xfrm>
            <a:off x="4903195" y="4216180"/>
            <a:ext cx="675169" cy="688973"/>
            <a:chOff x="2983000" y="265125"/>
            <a:chExt cx="542250" cy="575825"/>
          </a:xfrm>
        </p:grpSpPr>
        <p:sp>
          <p:nvSpPr>
            <p:cNvPr id="102" name="Google Shape;2176;p85">
              <a:extLst>
                <a:ext uri="{FF2B5EF4-FFF2-40B4-BE49-F238E27FC236}">
                  <a16:creationId xmlns:a16="http://schemas.microsoft.com/office/drawing/2014/main" id="{754B9083-D2DD-43AF-9806-74DF6311E543}"/>
                </a:ext>
              </a:extLst>
            </p:cNvPr>
            <p:cNvSpPr/>
            <p:nvPr/>
          </p:nvSpPr>
          <p:spPr>
            <a:xfrm>
              <a:off x="2983025" y="422525"/>
              <a:ext cx="495325" cy="418425"/>
            </a:xfrm>
            <a:custGeom>
              <a:avLst/>
              <a:gdLst/>
              <a:ahLst/>
              <a:cxnLst/>
              <a:rect l="l" t="t" r="r" b="b"/>
              <a:pathLst>
                <a:path w="19813" h="16737" extrusionOk="0">
                  <a:moveTo>
                    <a:pt x="1468" y="1"/>
                  </a:moveTo>
                  <a:cubicBezTo>
                    <a:pt x="660" y="1"/>
                    <a:pt x="1" y="662"/>
                    <a:pt x="1" y="1468"/>
                  </a:cubicBezTo>
                  <a:lnTo>
                    <a:pt x="1" y="11506"/>
                  </a:lnTo>
                  <a:cubicBezTo>
                    <a:pt x="1" y="12314"/>
                    <a:pt x="660" y="12974"/>
                    <a:pt x="1468" y="12974"/>
                  </a:cubicBezTo>
                  <a:lnTo>
                    <a:pt x="3459" y="12974"/>
                  </a:lnTo>
                  <a:cubicBezTo>
                    <a:pt x="3699" y="12974"/>
                    <a:pt x="3894" y="13169"/>
                    <a:pt x="3894" y="13409"/>
                  </a:cubicBezTo>
                  <a:lnTo>
                    <a:pt x="3894" y="16402"/>
                  </a:lnTo>
                  <a:cubicBezTo>
                    <a:pt x="3894" y="16606"/>
                    <a:pt x="4059" y="16736"/>
                    <a:pt x="4229" y="16736"/>
                  </a:cubicBezTo>
                  <a:cubicBezTo>
                    <a:pt x="4321" y="16736"/>
                    <a:pt x="4415" y="16698"/>
                    <a:pt x="4484" y="16613"/>
                  </a:cubicBezTo>
                  <a:lnTo>
                    <a:pt x="7154" y="13347"/>
                  </a:lnTo>
                  <a:cubicBezTo>
                    <a:pt x="7347" y="13111"/>
                    <a:pt x="7635" y="12974"/>
                    <a:pt x="7940" y="12974"/>
                  </a:cubicBezTo>
                  <a:lnTo>
                    <a:pt x="18345" y="12974"/>
                  </a:lnTo>
                  <a:cubicBezTo>
                    <a:pt x="19152" y="12974"/>
                    <a:pt x="19812" y="12314"/>
                    <a:pt x="19812" y="11506"/>
                  </a:cubicBezTo>
                  <a:lnTo>
                    <a:pt x="19812" y="6539"/>
                  </a:lnTo>
                  <a:lnTo>
                    <a:pt x="18137" y="6539"/>
                  </a:lnTo>
                  <a:cubicBezTo>
                    <a:pt x="17897" y="6539"/>
                    <a:pt x="17702" y="6734"/>
                    <a:pt x="17702" y="6975"/>
                  </a:cubicBezTo>
                  <a:lnTo>
                    <a:pt x="17702" y="9876"/>
                  </a:lnTo>
                  <a:cubicBezTo>
                    <a:pt x="17702" y="10079"/>
                    <a:pt x="17576" y="10209"/>
                    <a:pt x="17433" y="10209"/>
                  </a:cubicBezTo>
                  <a:cubicBezTo>
                    <a:pt x="17356" y="10209"/>
                    <a:pt x="17274" y="10171"/>
                    <a:pt x="17205" y="10086"/>
                  </a:cubicBezTo>
                  <a:lnTo>
                    <a:pt x="14675" y="6913"/>
                  </a:lnTo>
                  <a:cubicBezTo>
                    <a:pt x="14482" y="6678"/>
                    <a:pt x="14193" y="6540"/>
                    <a:pt x="13888" y="6540"/>
                  </a:cubicBezTo>
                  <a:lnTo>
                    <a:pt x="3484" y="6540"/>
                  </a:lnTo>
                  <a:cubicBezTo>
                    <a:pt x="2677" y="6540"/>
                    <a:pt x="2016" y="5879"/>
                    <a:pt x="2016" y="5073"/>
                  </a:cubicBezTo>
                  <a:lnTo>
                    <a:pt x="20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177;p85">
              <a:extLst>
                <a:ext uri="{FF2B5EF4-FFF2-40B4-BE49-F238E27FC236}">
                  <a16:creationId xmlns:a16="http://schemas.microsoft.com/office/drawing/2014/main" id="{7A135198-B957-4C77-9A6D-27C43E732701}"/>
                </a:ext>
              </a:extLst>
            </p:cNvPr>
            <p:cNvSpPr/>
            <p:nvPr/>
          </p:nvSpPr>
          <p:spPr>
            <a:xfrm>
              <a:off x="2983000" y="422525"/>
              <a:ext cx="71450" cy="324350"/>
            </a:xfrm>
            <a:custGeom>
              <a:avLst/>
              <a:gdLst/>
              <a:ahLst/>
              <a:cxnLst/>
              <a:rect l="l" t="t" r="r" b="b"/>
              <a:pathLst>
                <a:path w="2858" h="12974" extrusionOk="0">
                  <a:moveTo>
                    <a:pt x="1468" y="1"/>
                  </a:moveTo>
                  <a:cubicBezTo>
                    <a:pt x="660" y="1"/>
                    <a:pt x="1" y="662"/>
                    <a:pt x="1" y="1468"/>
                  </a:cubicBezTo>
                  <a:lnTo>
                    <a:pt x="1" y="11506"/>
                  </a:lnTo>
                  <a:cubicBezTo>
                    <a:pt x="1" y="12314"/>
                    <a:pt x="660" y="12974"/>
                    <a:pt x="1468" y="12974"/>
                  </a:cubicBezTo>
                  <a:lnTo>
                    <a:pt x="2858" y="12974"/>
                  </a:lnTo>
                  <a:cubicBezTo>
                    <a:pt x="2051" y="12974"/>
                    <a:pt x="1390" y="12314"/>
                    <a:pt x="1390" y="11506"/>
                  </a:cubicBezTo>
                  <a:lnTo>
                    <a:pt x="1390" y="1468"/>
                  </a:lnTo>
                  <a:cubicBezTo>
                    <a:pt x="1391" y="990"/>
                    <a:pt x="1625" y="542"/>
                    <a:pt x="2016" y="268"/>
                  </a:cubicBezTo>
                  <a:lnTo>
                    <a:pt x="20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178;p85">
              <a:extLst>
                <a:ext uri="{FF2B5EF4-FFF2-40B4-BE49-F238E27FC236}">
                  <a16:creationId xmlns:a16="http://schemas.microsoft.com/office/drawing/2014/main" id="{38A3CA16-3D48-4153-90DD-DFDCEE92E431}"/>
                </a:ext>
              </a:extLst>
            </p:cNvPr>
            <p:cNvSpPr/>
            <p:nvPr/>
          </p:nvSpPr>
          <p:spPr>
            <a:xfrm>
              <a:off x="3069450" y="746850"/>
              <a:ext cx="45650" cy="94100"/>
            </a:xfrm>
            <a:custGeom>
              <a:avLst/>
              <a:gdLst/>
              <a:ahLst/>
              <a:cxnLst/>
              <a:rect l="l" t="t" r="r" b="b"/>
              <a:pathLst>
                <a:path w="1826" h="3764" extrusionOk="0">
                  <a:moveTo>
                    <a:pt x="1" y="1"/>
                  </a:moveTo>
                  <a:cubicBezTo>
                    <a:pt x="241" y="1"/>
                    <a:pt x="435" y="196"/>
                    <a:pt x="435" y="436"/>
                  </a:cubicBezTo>
                  <a:lnTo>
                    <a:pt x="435" y="3429"/>
                  </a:lnTo>
                  <a:cubicBezTo>
                    <a:pt x="435" y="3633"/>
                    <a:pt x="600" y="3763"/>
                    <a:pt x="771" y="3763"/>
                  </a:cubicBezTo>
                  <a:cubicBezTo>
                    <a:pt x="863" y="3763"/>
                    <a:pt x="957" y="3725"/>
                    <a:pt x="1026" y="3640"/>
                  </a:cubicBezTo>
                  <a:lnTo>
                    <a:pt x="1825" y="2662"/>
                  </a:lnTo>
                  <a:lnTo>
                    <a:pt x="1825" y="436"/>
                  </a:lnTo>
                  <a:cubicBezTo>
                    <a:pt x="1825" y="196"/>
                    <a:pt x="1630"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179;p85">
              <a:extLst>
                <a:ext uri="{FF2B5EF4-FFF2-40B4-BE49-F238E27FC236}">
                  <a16:creationId xmlns:a16="http://schemas.microsoft.com/office/drawing/2014/main" id="{7F3D2F5D-A211-45F8-9112-5ABC7255A58A}"/>
                </a:ext>
              </a:extLst>
            </p:cNvPr>
            <p:cNvSpPr/>
            <p:nvPr/>
          </p:nvSpPr>
          <p:spPr>
            <a:xfrm>
              <a:off x="3029925" y="265125"/>
              <a:ext cx="495325" cy="418425"/>
            </a:xfrm>
            <a:custGeom>
              <a:avLst/>
              <a:gdLst/>
              <a:ahLst/>
              <a:cxnLst/>
              <a:rect l="l" t="t" r="r" b="b"/>
              <a:pathLst>
                <a:path w="19813" h="16737" extrusionOk="0">
                  <a:moveTo>
                    <a:pt x="1468" y="1"/>
                  </a:moveTo>
                  <a:cubicBezTo>
                    <a:pt x="661" y="1"/>
                    <a:pt x="0" y="661"/>
                    <a:pt x="0" y="1468"/>
                  </a:cubicBezTo>
                  <a:lnTo>
                    <a:pt x="0" y="11507"/>
                  </a:lnTo>
                  <a:cubicBezTo>
                    <a:pt x="0" y="12314"/>
                    <a:pt x="661" y="12975"/>
                    <a:pt x="1468" y="12975"/>
                  </a:cubicBezTo>
                  <a:lnTo>
                    <a:pt x="11871" y="12975"/>
                  </a:lnTo>
                  <a:cubicBezTo>
                    <a:pt x="12176" y="12975"/>
                    <a:pt x="12465" y="13111"/>
                    <a:pt x="12659" y="13348"/>
                  </a:cubicBezTo>
                  <a:lnTo>
                    <a:pt x="15328" y="16613"/>
                  </a:lnTo>
                  <a:cubicBezTo>
                    <a:pt x="15397" y="16698"/>
                    <a:pt x="15490" y="16736"/>
                    <a:pt x="15582" y="16736"/>
                  </a:cubicBezTo>
                  <a:cubicBezTo>
                    <a:pt x="15753" y="16736"/>
                    <a:pt x="15919" y="16606"/>
                    <a:pt x="15919" y="16402"/>
                  </a:cubicBezTo>
                  <a:lnTo>
                    <a:pt x="15919" y="13410"/>
                  </a:lnTo>
                  <a:cubicBezTo>
                    <a:pt x="15919" y="13169"/>
                    <a:pt x="16114" y="12975"/>
                    <a:pt x="16354" y="12975"/>
                  </a:cubicBezTo>
                  <a:lnTo>
                    <a:pt x="18345" y="12975"/>
                  </a:lnTo>
                  <a:cubicBezTo>
                    <a:pt x="19151" y="12975"/>
                    <a:pt x="19812" y="12314"/>
                    <a:pt x="19812" y="11507"/>
                  </a:cubicBezTo>
                  <a:lnTo>
                    <a:pt x="19812" y="1468"/>
                  </a:lnTo>
                  <a:cubicBezTo>
                    <a:pt x="19812" y="661"/>
                    <a:pt x="19151" y="1"/>
                    <a:pt x="183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180;p85">
              <a:extLst>
                <a:ext uri="{FF2B5EF4-FFF2-40B4-BE49-F238E27FC236}">
                  <a16:creationId xmlns:a16="http://schemas.microsoft.com/office/drawing/2014/main" id="{29EF1780-7366-48C8-BB04-798551A47476}"/>
                </a:ext>
              </a:extLst>
            </p:cNvPr>
            <p:cNvSpPr/>
            <p:nvPr/>
          </p:nvSpPr>
          <p:spPr>
            <a:xfrm>
              <a:off x="3029925" y="265125"/>
              <a:ext cx="71475" cy="324375"/>
            </a:xfrm>
            <a:custGeom>
              <a:avLst/>
              <a:gdLst/>
              <a:ahLst/>
              <a:cxnLst/>
              <a:rect l="l" t="t" r="r" b="b"/>
              <a:pathLst>
                <a:path w="2859" h="12975" extrusionOk="0">
                  <a:moveTo>
                    <a:pt x="1468" y="1"/>
                  </a:moveTo>
                  <a:cubicBezTo>
                    <a:pt x="661" y="1"/>
                    <a:pt x="0" y="661"/>
                    <a:pt x="0" y="1468"/>
                  </a:cubicBezTo>
                  <a:lnTo>
                    <a:pt x="0" y="11507"/>
                  </a:lnTo>
                  <a:cubicBezTo>
                    <a:pt x="0" y="12314"/>
                    <a:pt x="661" y="12975"/>
                    <a:pt x="1468" y="12975"/>
                  </a:cubicBezTo>
                  <a:lnTo>
                    <a:pt x="2859" y="12975"/>
                  </a:lnTo>
                  <a:cubicBezTo>
                    <a:pt x="2051" y="12975"/>
                    <a:pt x="1390" y="12314"/>
                    <a:pt x="1390" y="11507"/>
                  </a:cubicBezTo>
                  <a:lnTo>
                    <a:pt x="1390" y="1468"/>
                  </a:lnTo>
                  <a:cubicBezTo>
                    <a:pt x="1390" y="661"/>
                    <a:pt x="2051" y="1"/>
                    <a:pt x="2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181;p85">
              <a:extLst>
                <a:ext uri="{FF2B5EF4-FFF2-40B4-BE49-F238E27FC236}">
                  <a16:creationId xmlns:a16="http://schemas.microsoft.com/office/drawing/2014/main" id="{8135ADBC-5B08-4664-BD31-168190E5BCC5}"/>
                </a:ext>
              </a:extLst>
            </p:cNvPr>
            <p:cNvSpPr/>
            <p:nvPr/>
          </p:nvSpPr>
          <p:spPr>
            <a:xfrm>
              <a:off x="3326725" y="589475"/>
              <a:ext cx="101175" cy="94050"/>
            </a:xfrm>
            <a:custGeom>
              <a:avLst/>
              <a:gdLst/>
              <a:ahLst/>
              <a:cxnLst/>
              <a:rect l="l" t="t" r="r" b="b"/>
              <a:pathLst>
                <a:path w="4047" h="3762" extrusionOk="0">
                  <a:moveTo>
                    <a:pt x="0" y="1"/>
                  </a:moveTo>
                  <a:cubicBezTo>
                    <a:pt x="305" y="1"/>
                    <a:pt x="594" y="137"/>
                    <a:pt x="787" y="374"/>
                  </a:cubicBezTo>
                  <a:lnTo>
                    <a:pt x="3457" y="3639"/>
                  </a:lnTo>
                  <a:cubicBezTo>
                    <a:pt x="3526" y="3724"/>
                    <a:pt x="3619" y="3762"/>
                    <a:pt x="3711" y="3762"/>
                  </a:cubicBezTo>
                  <a:cubicBezTo>
                    <a:pt x="3882" y="3762"/>
                    <a:pt x="4047" y="3632"/>
                    <a:pt x="4047" y="3428"/>
                  </a:cubicBezTo>
                  <a:lnTo>
                    <a:pt x="4047" y="2661"/>
                  </a:lnTo>
                  <a:lnTo>
                    <a:pt x="2178" y="374"/>
                  </a:lnTo>
                  <a:cubicBezTo>
                    <a:pt x="1985" y="137"/>
                    <a:pt x="1696" y="1"/>
                    <a:pt x="13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182;p85">
              <a:extLst>
                <a:ext uri="{FF2B5EF4-FFF2-40B4-BE49-F238E27FC236}">
                  <a16:creationId xmlns:a16="http://schemas.microsoft.com/office/drawing/2014/main" id="{A485154C-ABEE-4478-BD50-379F02D74CB6}"/>
                </a:ext>
              </a:extLst>
            </p:cNvPr>
            <p:cNvSpPr/>
            <p:nvPr/>
          </p:nvSpPr>
          <p:spPr>
            <a:xfrm>
              <a:off x="3213650" y="310425"/>
              <a:ext cx="113050" cy="35125"/>
            </a:xfrm>
            <a:custGeom>
              <a:avLst/>
              <a:gdLst/>
              <a:ahLst/>
              <a:cxnLst/>
              <a:rect l="l" t="t" r="r" b="b"/>
              <a:pathLst>
                <a:path w="4522" h="1405" extrusionOk="0">
                  <a:moveTo>
                    <a:pt x="1" y="0"/>
                  </a:moveTo>
                  <a:lnTo>
                    <a:pt x="809" y="1405"/>
                  </a:lnTo>
                  <a:lnTo>
                    <a:pt x="3713" y="1405"/>
                  </a:lnTo>
                  <a:lnTo>
                    <a:pt x="45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183;p85">
              <a:extLst>
                <a:ext uri="{FF2B5EF4-FFF2-40B4-BE49-F238E27FC236}">
                  <a16:creationId xmlns:a16="http://schemas.microsoft.com/office/drawing/2014/main" id="{1CE75560-877A-4A63-B412-D912AE444570}"/>
                </a:ext>
              </a:extLst>
            </p:cNvPr>
            <p:cNvSpPr/>
            <p:nvPr/>
          </p:nvSpPr>
          <p:spPr>
            <a:xfrm>
              <a:off x="3219775" y="321075"/>
              <a:ext cx="100800" cy="24475"/>
            </a:xfrm>
            <a:custGeom>
              <a:avLst/>
              <a:gdLst/>
              <a:ahLst/>
              <a:cxnLst/>
              <a:rect l="l" t="t" r="r" b="b"/>
              <a:pathLst>
                <a:path w="4032" h="979" extrusionOk="0">
                  <a:moveTo>
                    <a:pt x="1" y="1"/>
                  </a:moveTo>
                  <a:lnTo>
                    <a:pt x="564" y="979"/>
                  </a:lnTo>
                  <a:lnTo>
                    <a:pt x="3468" y="979"/>
                  </a:lnTo>
                  <a:lnTo>
                    <a:pt x="40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184;p85">
              <a:extLst>
                <a:ext uri="{FF2B5EF4-FFF2-40B4-BE49-F238E27FC236}">
                  <a16:creationId xmlns:a16="http://schemas.microsoft.com/office/drawing/2014/main" id="{7B03A3E6-1A50-4142-AEAB-FB8CE1405135}"/>
                </a:ext>
              </a:extLst>
            </p:cNvPr>
            <p:cNvSpPr/>
            <p:nvPr/>
          </p:nvSpPr>
          <p:spPr>
            <a:xfrm>
              <a:off x="3187600" y="310425"/>
              <a:ext cx="161550" cy="235075"/>
            </a:xfrm>
            <a:custGeom>
              <a:avLst/>
              <a:gdLst/>
              <a:ahLst/>
              <a:cxnLst/>
              <a:rect l="l" t="t" r="r" b="b"/>
              <a:pathLst>
                <a:path w="6462" h="9403" extrusionOk="0">
                  <a:moveTo>
                    <a:pt x="5563" y="0"/>
                  </a:moveTo>
                  <a:lnTo>
                    <a:pt x="1907" y="5669"/>
                  </a:lnTo>
                  <a:lnTo>
                    <a:pt x="43" y="8559"/>
                  </a:lnTo>
                  <a:cubicBezTo>
                    <a:pt x="0" y="8625"/>
                    <a:pt x="51" y="8708"/>
                    <a:pt x="124" y="8708"/>
                  </a:cubicBezTo>
                  <a:cubicBezTo>
                    <a:pt x="131" y="8708"/>
                    <a:pt x="139" y="8707"/>
                    <a:pt x="146" y="8705"/>
                  </a:cubicBezTo>
                  <a:lnTo>
                    <a:pt x="1028" y="8500"/>
                  </a:lnTo>
                  <a:cubicBezTo>
                    <a:pt x="1035" y="8498"/>
                    <a:pt x="1043" y="8497"/>
                    <a:pt x="1050" y="8497"/>
                  </a:cubicBezTo>
                  <a:cubicBezTo>
                    <a:pt x="1092" y="8497"/>
                    <a:pt x="1130" y="8524"/>
                    <a:pt x="1143" y="8566"/>
                  </a:cubicBezTo>
                  <a:lnTo>
                    <a:pt x="1372" y="9334"/>
                  </a:lnTo>
                  <a:cubicBezTo>
                    <a:pt x="1385" y="9379"/>
                    <a:pt x="1425" y="9403"/>
                    <a:pt x="1465" y="9403"/>
                  </a:cubicBezTo>
                  <a:cubicBezTo>
                    <a:pt x="1495" y="9403"/>
                    <a:pt x="1526" y="9389"/>
                    <a:pt x="1546" y="9358"/>
                  </a:cubicBezTo>
                  <a:cubicBezTo>
                    <a:pt x="1633" y="9223"/>
                    <a:pt x="4684" y="4499"/>
                    <a:pt x="6136" y="2249"/>
                  </a:cubicBezTo>
                  <a:cubicBezTo>
                    <a:pt x="6462" y="1745"/>
                    <a:pt x="6430" y="1088"/>
                    <a:pt x="6056" y="618"/>
                  </a:cubicBezTo>
                  <a:lnTo>
                    <a:pt x="55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185;p85">
              <a:extLst>
                <a:ext uri="{FF2B5EF4-FFF2-40B4-BE49-F238E27FC236}">
                  <a16:creationId xmlns:a16="http://schemas.microsoft.com/office/drawing/2014/main" id="{8691FCC7-9D09-4DF0-A7DC-C39961E127D2}"/>
                </a:ext>
              </a:extLst>
            </p:cNvPr>
            <p:cNvSpPr/>
            <p:nvPr/>
          </p:nvSpPr>
          <p:spPr>
            <a:xfrm>
              <a:off x="3187600" y="310425"/>
              <a:ext cx="152575" cy="217700"/>
            </a:xfrm>
            <a:custGeom>
              <a:avLst/>
              <a:gdLst/>
              <a:ahLst/>
              <a:cxnLst/>
              <a:rect l="l" t="t" r="r" b="b"/>
              <a:pathLst>
                <a:path w="6103" h="8708" extrusionOk="0">
                  <a:moveTo>
                    <a:pt x="5563" y="0"/>
                  </a:moveTo>
                  <a:lnTo>
                    <a:pt x="1907" y="5669"/>
                  </a:lnTo>
                  <a:lnTo>
                    <a:pt x="43" y="8559"/>
                  </a:lnTo>
                  <a:cubicBezTo>
                    <a:pt x="0" y="8625"/>
                    <a:pt x="51" y="8708"/>
                    <a:pt x="124" y="8708"/>
                  </a:cubicBezTo>
                  <a:cubicBezTo>
                    <a:pt x="131" y="8708"/>
                    <a:pt x="139" y="8707"/>
                    <a:pt x="146" y="8705"/>
                  </a:cubicBezTo>
                  <a:lnTo>
                    <a:pt x="1028" y="8500"/>
                  </a:lnTo>
                  <a:cubicBezTo>
                    <a:pt x="1034" y="8498"/>
                    <a:pt x="1041" y="8497"/>
                    <a:pt x="1048" y="8497"/>
                  </a:cubicBezTo>
                  <a:cubicBezTo>
                    <a:pt x="1052" y="8497"/>
                    <a:pt x="1056" y="8498"/>
                    <a:pt x="1061" y="8498"/>
                  </a:cubicBezTo>
                  <a:lnTo>
                    <a:pt x="2885" y="5669"/>
                  </a:lnTo>
                  <a:lnTo>
                    <a:pt x="6103" y="682"/>
                  </a:lnTo>
                  <a:cubicBezTo>
                    <a:pt x="6088" y="661"/>
                    <a:pt x="6072" y="640"/>
                    <a:pt x="6056" y="618"/>
                  </a:cubicBezTo>
                  <a:lnTo>
                    <a:pt x="55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186;p85">
              <a:extLst>
                <a:ext uri="{FF2B5EF4-FFF2-40B4-BE49-F238E27FC236}">
                  <a16:creationId xmlns:a16="http://schemas.microsoft.com/office/drawing/2014/main" id="{64CB991C-78E6-4B9C-B8C2-6E284F6C292E}"/>
                </a:ext>
              </a:extLst>
            </p:cNvPr>
            <p:cNvSpPr/>
            <p:nvPr/>
          </p:nvSpPr>
          <p:spPr>
            <a:xfrm>
              <a:off x="3191200" y="310425"/>
              <a:ext cx="161550" cy="235075"/>
            </a:xfrm>
            <a:custGeom>
              <a:avLst/>
              <a:gdLst/>
              <a:ahLst/>
              <a:cxnLst/>
              <a:rect l="l" t="t" r="r" b="b"/>
              <a:pathLst>
                <a:path w="6462" h="9403" extrusionOk="0">
                  <a:moveTo>
                    <a:pt x="899" y="0"/>
                  </a:moveTo>
                  <a:lnTo>
                    <a:pt x="407" y="618"/>
                  </a:lnTo>
                  <a:cubicBezTo>
                    <a:pt x="33" y="1088"/>
                    <a:pt x="0" y="1745"/>
                    <a:pt x="326" y="2250"/>
                  </a:cubicBezTo>
                  <a:lnTo>
                    <a:pt x="4917" y="9358"/>
                  </a:lnTo>
                  <a:cubicBezTo>
                    <a:pt x="4937" y="9389"/>
                    <a:pt x="4968" y="9403"/>
                    <a:pt x="4998" y="9403"/>
                  </a:cubicBezTo>
                  <a:cubicBezTo>
                    <a:pt x="5038" y="9403"/>
                    <a:pt x="5078" y="9379"/>
                    <a:pt x="5091" y="9334"/>
                  </a:cubicBezTo>
                  <a:lnTo>
                    <a:pt x="5320" y="8567"/>
                  </a:lnTo>
                  <a:cubicBezTo>
                    <a:pt x="5333" y="8525"/>
                    <a:pt x="5371" y="8497"/>
                    <a:pt x="5413" y="8497"/>
                  </a:cubicBezTo>
                  <a:cubicBezTo>
                    <a:pt x="5421" y="8497"/>
                    <a:pt x="5428" y="8498"/>
                    <a:pt x="5435" y="8500"/>
                  </a:cubicBezTo>
                  <a:lnTo>
                    <a:pt x="6316" y="8706"/>
                  </a:lnTo>
                  <a:cubicBezTo>
                    <a:pt x="6323" y="8708"/>
                    <a:pt x="6331" y="8709"/>
                    <a:pt x="6338" y="8709"/>
                  </a:cubicBezTo>
                  <a:cubicBezTo>
                    <a:pt x="6411" y="8709"/>
                    <a:pt x="6462" y="8626"/>
                    <a:pt x="6419" y="8559"/>
                  </a:cubicBezTo>
                  <a:lnTo>
                    <a:pt x="6420" y="8559"/>
                  </a:lnTo>
                  <a:lnTo>
                    <a:pt x="89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187;p85">
              <a:extLst>
                <a:ext uri="{FF2B5EF4-FFF2-40B4-BE49-F238E27FC236}">
                  <a16:creationId xmlns:a16="http://schemas.microsoft.com/office/drawing/2014/main" id="{05C8CCE9-0C55-4C52-9006-4DC2789C4912}"/>
                </a:ext>
              </a:extLst>
            </p:cNvPr>
            <p:cNvSpPr/>
            <p:nvPr/>
          </p:nvSpPr>
          <p:spPr>
            <a:xfrm>
              <a:off x="3191225" y="310450"/>
              <a:ext cx="133825" cy="235050"/>
            </a:xfrm>
            <a:custGeom>
              <a:avLst/>
              <a:gdLst/>
              <a:ahLst/>
              <a:cxnLst/>
              <a:rect l="l" t="t" r="r" b="b"/>
              <a:pathLst>
                <a:path w="5353" h="9402" extrusionOk="0">
                  <a:moveTo>
                    <a:pt x="898" y="0"/>
                  </a:moveTo>
                  <a:lnTo>
                    <a:pt x="406" y="619"/>
                  </a:lnTo>
                  <a:cubicBezTo>
                    <a:pt x="32" y="1089"/>
                    <a:pt x="0" y="1744"/>
                    <a:pt x="325" y="2249"/>
                  </a:cubicBezTo>
                  <a:lnTo>
                    <a:pt x="4916" y="9357"/>
                  </a:lnTo>
                  <a:cubicBezTo>
                    <a:pt x="4935" y="9388"/>
                    <a:pt x="4966" y="9402"/>
                    <a:pt x="4997" y="9402"/>
                  </a:cubicBezTo>
                  <a:cubicBezTo>
                    <a:pt x="5037" y="9402"/>
                    <a:pt x="5077" y="9378"/>
                    <a:pt x="5090" y="9333"/>
                  </a:cubicBezTo>
                  <a:lnTo>
                    <a:pt x="5319" y="8566"/>
                  </a:lnTo>
                  <a:cubicBezTo>
                    <a:pt x="5326" y="8546"/>
                    <a:pt x="5336" y="8529"/>
                    <a:pt x="5352" y="8518"/>
                  </a:cubicBezTo>
                  <a:lnTo>
                    <a:pt x="1304" y="2249"/>
                  </a:lnTo>
                  <a:cubicBezTo>
                    <a:pt x="993" y="1768"/>
                    <a:pt x="1007" y="1148"/>
                    <a:pt x="1338" y="681"/>
                  </a:cubicBezTo>
                  <a:lnTo>
                    <a:pt x="8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71"/>
          <p:cNvSpPr txBox="1">
            <a:spLocks noGrp="1"/>
          </p:cNvSpPr>
          <p:nvPr>
            <p:ph type="title"/>
          </p:nvPr>
        </p:nvSpPr>
        <p:spPr>
          <a:xfrm>
            <a:off x="1203900" y="433350"/>
            <a:ext cx="6736200" cy="572700"/>
          </a:xfrm>
          <a:prstGeom prst="rect">
            <a:avLst/>
          </a:prstGeom>
        </p:spPr>
        <p:txBody>
          <a:bodyPr spcFirstLastPara="1" wrap="square" lIns="91425" tIns="91425" rIns="91425" bIns="91425" anchor="t" anchorCtr="0">
            <a:noAutofit/>
          </a:bodyPr>
          <a:lstStyle/>
          <a:p>
            <a:pPr algn="just"/>
            <a:r>
              <a:rPr lang="en-US" sz="2000" b="1" dirty="0"/>
              <a:t>Explanation of 4 independent variable affecting the diagnosis.</a:t>
            </a:r>
          </a:p>
        </p:txBody>
      </p:sp>
      <p:sp>
        <p:nvSpPr>
          <p:cNvPr id="19" name="Subtitle 18">
            <a:extLst>
              <a:ext uri="{FF2B5EF4-FFF2-40B4-BE49-F238E27FC236}">
                <a16:creationId xmlns:a16="http://schemas.microsoft.com/office/drawing/2014/main" id="{BB927FBE-568C-498B-B5BB-51899BA25CD5}"/>
              </a:ext>
            </a:extLst>
          </p:cNvPr>
          <p:cNvSpPr>
            <a:spLocks noGrp="1"/>
          </p:cNvSpPr>
          <p:nvPr>
            <p:ph type="subTitle" idx="1"/>
          </p:nvPr>
        </p:nvSpPr>
        <p:spPr>
          <a:xfrm>
            <a:off x="727517" y="1006050"/>
            <a:ext cx="7342426" cy="3570778"/>
          </a:xfrm>
        </p:spPr>
        <p:txBody>
          <a:bodyPr>
            <a:normAutofit fontScale="92500" lnSpcReduction="10000"/>
          </a:bodyPr>
          <a:lstStyle/>
          <a:p>
            <a:pPr marL="285750" indent="-285750" algn="just">
              <a:buFont typeface="Wingdings" pitchFamily="2" charset="2"/>
              <a:buChar char="q"/>
            </a:pPr>
            <a:endParaRPr lang="en-US" b="1" dirty="0"/>
          </a:p>
          <a:p>
            <a:pPr marL="285750" indent="-285750" algn="just">
              <a:buFont typeface="Wingdings" pitchFamily="2" charset="2"/>
              <a:buChar char="q"/>
            </a:pPr>
            <a:r>
              <a:rPr lang="en-US" b="1" dirty="0" err="1"/>
              <a:t>Radius_worst</a:t>
            </a:r>
            <a:r>
              <a:rPr lang="en-US" b="1" dirty="0"/>
              <a:t> - </a:t>
            </a:r>
            <a:r>
              <a:rPr lang="en-US" dirty="0"/>
              <a:t>It has the highest value of the center for the estimated range. It is essential to know the distance between the center and the point because surgery depends on the size. There is no chance to do surgery with big tumors</a:t>
            </a:r>
          </a:p>
          <a:p>
            <a:pPr marL="285750" indent="-285750" algn="just">
              <a:buFont typeface="Wingdings" pitchFamily="2" charset="2"/>
              <a:buChar char="q"/>
            </a:pPr>
            <a:endParaRPr lang="en-US" dirty="0"/>
          </a:p>
          <a:p>
            <a:pPr marL="285750" indent="-285750" algn="just">
              <a:buFont typeface="Wingdings" pitchFamily="2" charset="2"/>
              <a:buChar char="q"/>
            </a:pPr>
            <a:r>
              <a:rPr lang="en-US" b="1" dirty="0" err="1"/>
              <a:t>Texture_worst</a:t>
            </a:r>
            <a:r>
              <a:rPr lang="en-US" b="1" dirty="0"/>
              <a:t> </a:t>
            </a:r>
            <a:r>
              <a:rPr lang="en-US" dirty="0"/>
              <a:t>- The highest mean value of standard deviation for gray-scale values is shown as texture worst. Gray-scale is commonly used to find the tumor location, and the standard deviation is essential to find the variation of the data and to explain how to spread out the numbers.</a:t>
            </a:r>
          </a:p>
          <a:p>
            <a:pPr marL="285750" indent="-285750" algn="just">
              <a:buFont typeface="Wingdings" pitchFamily="2" charset="2"/>
              <a:buChar char="q"/>
            </a:pPr>
            <a:endParaRPr lang="en-US" dirty="0"/>
          </a:p>
          <a:p>
            <a:pPr marL="285750" indent="-285750" algn="just">
              <a:buFont typeface="Wingdings" pitchFamily="2" charset="2"/>
              <a:buChar char="q"/>
            </a:pPr>
            <a:r>
              <a:rPr lang="en-US" dirty="0"/>
              <a:t> </a:t>
            </a:r>
            <a:r>
              <a:rPr lang="en-US" b="1" dirty="0" err="1"/>
              <a:t>Smoothness_Worst</a:t>
            </a:r>
            <a:r>
              <a:rPr lang="en-US" b="1" dirty="0"/>
              <a:t> </a:t>
            </a:r>
            <a:r>
              <a:rPr lang="en-US" dirty="0"/>
              <a:t>– It is the largest mean value for regional variation in radius range. Very important statistic to evaluate the growth of the tumor.</a:t>
            </a:r>
          </a:p>
          <a:p>
            <a:pPr marL="285750" indent="-285750" algn="just">
              <a:buFont typeface="Wingdings" pitchFamily="2" charset="2"/>
              <a:buChar char="q"/>
            </a:pPr>
            <a:endParaRPr lang="en-US" dirty="0"/>
          </a:p>
          <a:p>
            <a:pPr marL="285750" indent="-285750" algn="just">
              <a:buFont typeface="Wingdings" pitchFamily="2" charset="2"/>
              <a:buChar char="q"/>
            </a:pPr>
            <a:r>
              <a:rPr lang="en-US" b="1" dirty="0" err="1"/>
              <a:t>Concave_Point_Worst</a:t>
            </a:r>
            <a:r>
              <a:rPr lang="en-US" b="1" dirty="0"/>
              <a:t> </a:t>
            </a:r>
            <a:r>
              <a:rPr lang="en-US" dirty="0"/>
              <a:t>– It is the highest mean value of the concave portions of the contour, Contour depends on the volume of the breast and may be </a:t>
            </a:r>
            <a:r>
              <a:rPr lang="en-US" dirty="0" err="1"/>
              <a:t>conisder</a:t>
            </a:r>
            <a:r>
              <a:rPr lang="en-US" dirty="0"/>
              <a:t> 2mm,3mm or 5mm deep to see the concavity in the tumor.</a:t>
            </a:r>
          </a:p>
          <a:p>
            <a:pPr algn="just"/>
            <a:r>
              <a:rPr lang="en-CA" dirty="0"/>
              <a:t> </a:t>
            </a:r>
          </a:p>
          <a:p>
            <a:pPr algn="just"/>
            <a:r>
              <a:rPr lang="en-CA" dirty="0"/>
              <a:t>Values of above </a:t>
            </a:r>
            <a:r>
              <a:rPr lang="en-CA" b="1" dirty="0"/>
              <a:t>4 independent variables</a:t>
            </a:r>
            <a:r>
              <a:rPr lang="en-CA" dirty="0"/>
              <a:t> are accurate in diagnosing Malignant(M) or Benign(B) with about </a:t>
            </a:r>
            <a:r>
              <a:rPr lang="en-CA" b="1" dirty="0"/>
              <a:t>99.3% c-score.</a:t>
            </a:r>
          </a:p>
          <a:p>
            <a:endParaRPr lang="en-GB" dirty="0"/>
          </a:p>
        </p:txBody>
      </p:sp>
    </p:spTree>
    <p:extLst>
      <p:ext uri="{BB962C8B-B14F-4D97-AF65-F5344CB8AC3E}">
        <p14:creationId xmlns:p14="http://schemas.microsoft.com/office/powerpoint/2010/main" val="143060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B0FC2-46ED-44B7-95CD-2990185ED772}"/>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BB97E265-7C01-495A-907F-163FCF189DBA}"/>
              </a:ext>
            </a:extLst>
          </p:cNvPr>
          <p:cNvSpPr>
            <a:spLocks noGrp="1"/>
          </p:cNvSpPr>
          <p:nvPr>
            <p:ph type="subTitle" idx="1"/>
          </p:nvPr>
        </p:nvSpPr>
        <p:spPr/>
        <p:txBody>
          <a:bodyPr/>
          <a:lstStyle/>
          <a:p>
            <a:endParaRPr lang="en-GB"/>
          </a:p>
        </p:txBody>
      </p:sp>
      <p:sp>
        <p:nvSpPr>
          <p:cNvPr id="4" name="Title 3">
            <a:extLst>
              <a:ext uri="{FF2B5EF4-FFF2-40B4-BE49-F238E27FC236}">
                <a16:creationId xmlns:a16="http://schemas.microsoft.com/office/drawing/2014/main" id="{B6B41D2A-10EF-4F5D-9AD8-6D33CC2E4590}"/>
              </a:ext>
            </a:extLst>
          </p:cNvPr>
          <p:cNvSpPr>
            <a:spLocks noGrp="1"/>
          </p:cNvSpPr>
          <p:nvPr>
            <p:ph type="ctrTitle" idx="2"/>
          </p:nvPr>
        </p:nvSpPr>
        <p:spPr/>
        <p:txBody>
          <a:bodyPr/>
          <a:lstStyle/>
          <a:p>
            <a:endParaRPr lang="en-GB"/>
          </a:p>
        </p:txBody>
      </p:sp>
      <p:sp>
        <p:nvSpPr>
          <p:cNvPr id="5" name="Subtitle 4">
            <a:extLst>
              <a:ext uri="{FF2B5EF4-FFF2-40B4-BE49-F238E27FC236}">
                <a16:creationId xmlns:a16="http://schemas.microsoft.com/office/drawing/2014/main" id="{8195354A-B63E-4015-A7D2-E9E090A19C17}"/>
              </a:ext>
            </a:extLst>
          </p:cNvPr>
          <p:cNvSpPr>
            <a:spLocks noGrp="1"/>
          </p:cNvSpPr>
          <p:nvPr>
            <p:ph type="subTitle" idx="3"/>
          </p:nvPr>
        </p:nvSpPr>
        <p:spPr/>
        <p:txBody>
          <a:bodyPr/>
          <a:lstStyle/>
          <a:p>
            <a:endParaRPr lang="en-GB"/>
          </a:p>
        </p:txBody>
      </p:sp>
      <p:sp>
        <p:nvSpPr>
          <p:cNvPr id="6" name="Title 5">
            <a:extLst>
              <a:ext uri="{FF2B5EF4-FFF2-40B4-BE49-F238E27FC236}">
                <a16:creationId xmlns:a16="http://schemas.microsoft.com/office/drawing/2014/main" id="{BDB97DAA-1724-4FD8-AD8F-118329769B24}"/>
              </a:ext>
            </a:extLst>
          </p:cNvPr>
          <p:cNvSpPr>
            <a:spLocks noGrp="1"/>
          </p:cNvSpPr>
          <p:nvPr>
            <p:ph type="ctrTitle" idx="4"/>
          </p:nvPr>
        </p:nvSpPr>
        <p:spPr/>
        <p:txBody>
          <a:bodyPr/>
          <a:lstStyle/>
          <a:p>
            <a:endParaRPr lang="en-GB"/>
          </a:p>
        </p:txBody>
      </p:sp>
      <p:sp>
        <p:nvSpPr>
          <p:cNvPr id="7" name="Subtitle 6">
            <a:extLst>
              <a:ext uri="{FF2B5EF4-FFF2-40B4-BE49-F238E27FC236}">
                <a16:creationId xmlns:a16="http://schemas.microsoft.com/office/drawing/2014/main" id="{608DC262-30D4-408E-A41A-A9CBC89E3054}"/>
              </a:ext>
            </a:extLst>
          </p:cNvPr>
          <p:cNvSpPr>
            <a:spLocks noGrp="1"/>
          </p:cNvSpPr>
          <p:nvPr>
            <p:ph type="subTitle" idx="5"/>
          </p:nvPr>
        </p:nvSpPr>
        <p:spPr/>
        <p:txBody>
          <a:bodyPr/>
          <a:lstStyle/>
          <a:p>
            <a:endParaRPr lang="en-GB"/>
          </a:p>
        </p:txBody>
      </p:sp>
      <p:pic>
        <p:nvPicPr>
          <p:cNvPr id="9" name="Picture 2">
            <a:extLst>
              <a:ext uri="{FF2B5EF4-FFF2-40B4-BE49-F238E27FC236}">
                <a16:creationId xmlns:a16="http://schemas.microsoft.com/office/drawing/2014/main" id="{C99BED21-A905-4EDF-80C5-79BCF57D8D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8675" y="826725"/>
            <a:ext cx="6362700" cy="38354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85814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8769-65EF-42EB-AB26-3C80F0E5474C}"/>
              </a:ext>
            </a:extLst>
          </p:cNvPr>
          <p:cNvSpPr>
            <a:spLocks noGrp="1"/>
          </p:cNvSpPr>
          <p:nvPr>
            <p:ph type="title"/>
          </p:nvPr>
        </p:nvSpPr>
        <p:spPr/>
        <p:txBody>
          <a:bodyPr/>
          <a:lstStyle/>
          <a:p>
            <a:endParaRPr lang="en-GB"/>
          </a:p>
        </p:txBody>
      </p:sp>
      <p:pic>
        <p:nvPicPr>
          <p:cNvPr id="3" name="Picture 2">
            <a:extLst>
              <a:ext uri="{FF2B5EF4-FFF2-40B4-BE49-F238E27FC236}">
                <a16:creationId xmlns:a16="http://schemas.microsoft.com/office/drawing/2014/main" id="{CC0C0E8D-1FD3-41E8-A597-2934C7E16E22}"/>
              </a:ext>
            </a:extLst>
          </p:cNvPr>
          <p:cNvPicPr>
            <a:picLocks noChangeAspect="1"/>
          </p:cNvPicPr>
          <p:nvPr/>
        </p:nvPicPr>
        <p:blipFill>
          <a:blip r:embed="rId2"/>
          <a:stretch>
            <a:fillRect/>
          </a:stretch>
        </p:blipFill>
        <p:spPr>
          <a:xfrm>
            <a:off x="1018384" y="109660"/>
            <a:ext cx="6921716" cy="4775534"/>
          </a:xfrm>
          <a:prstGeom prst="rect">
            <a:avLst/>
          </a:prstGeom>
        </p:spPr>
      </p:pic>
    </p:spTree>
    <p:extLst>
      <p:ext uri="{BB962C8B-B14F-4D97-AF65-F5344CB8AC3E}">
        <p14:creationId xmlns:p14="http://schemas.microsoft.com/office/powerpoint/2010/main" val="1839539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sp>
        <p:nvSpPr>
          <p:cNvPr id="2019" name="Google Shape;2019;p83"/>
          <p:cNvSpPr/>
          <p:nvPr/>
        </p:nvSpPr>
        <p:spPr>
          <a:xfrm>
            <a:off x="3278600" y="4391575"/>
            <a:ext cx="2431249" cy="211975"/>
          </a:xfrm>
          <a:custGeom>
            <a:avLst/>
            <a:gdLst/>
            <a:ahLst/>
            <a:cxnLst/>
            <a:rect l="l" t="t" r="r" b="b"/>
            <a:pathLst>
              <a:path w="138375" h="27185" extrusionOk="0">
                <a:moveTo>
                  <a:pt x="138374" y="13592"/>
                </a:moveTo>
                <a:cubicBezTo>
                  <a:pt x="138374" y="21099"/>
                  <a:pt x="107398" y="27184"/>
                  <a:pt x="69187" y="27184"/>
                </a:cubicBezTo>
                <a:cubicBezTo>
                  <a:pt x="30977" y="27184"/>
                  <a:pt x="1" y="21099"/>
                  <a:pt x="1" y="13592"/>
                </a:cubicBezTo>
                <a:cubicBezTo>
                  <a:pt x="1" y="6086"/>
                  <a:pt x="30977" y="1"/>
                  <a:pt x="69187" y="1"/>
                </a:cubicBezTo>
                <a:cubicBezTo>
                  <a:pt x="107399" y="1"/>
                  <a:pt x="138374" y="6086"/>
                  <a:pt x="138374" y="13592"/>
                </a:cubicBezTo>
                <a:close/>
              </a:path>
            </a:pathLst>
          </a:custGeom>
          <a:solidFill>
            <a:srgbClr val="32186B">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83"/>
          <p:cNvSpPr/>
          <p:nvPr/>
        </p:nvSpPr>
        <p:spPr>
          <a:xfrm>
            <a:off x="3809622" y="4258170"/>
            <a:ext cx="134610" cy="204247"/>
          </a:xfrm>
          <a:custGeom>
            <a:avLst/>
            <a:gdLst/>
            <a:ahLst/>
            <a:cxnLst/>
            <a:rect l="l" t="t" r="r" b="b"/>
            <a:pathLst>
              <a:path w="8977" h="13621" extrusionOk="0">
                <a:moveTo>
                  <a:pt x="4332" y="1"/>
                </a:moveTo>
                <a:cubicBezTo>
                  <a:pt x="1" y="1"/>
                  <a:pt x="3943" y="11241"/>
                  <a:pt x="5952" y="13356"/>
                </a:cubicBezTo>
                <a:cubicBezTo>
                  <a:pt x="6130" y="13543"/>
                  <a:pt x="6342" y="13620"/>
                  <a:pt x="6560" y="13620"/>
                </a:cubicBezTo>
                <a:cubicBezTo>
                  <a:pt x="6959" y="13620"/>
                  <a:pt x="7376" y="13363"/>
                  <a:pt x="7636" y="13050"/>
                </a:cubicBezTo>
                <a:cubicBezTo>
                  <a:pt x="8976" y="11447"/>
                  <a:pt x="8549" y="9109"/>
                  <a:pt x="8210" y="7187"/>
                </a:cubicBezTo>
                <a:cubicBezTo>
                  <a:pt x="8028" y="6156"/>
                  <a:pt x="7827" y="5124"/>
                  <a:pt x="7704" y="4082"/>
                </a:cubicBezTo>
                <a:cubicBezTo>
                  <a:pt x="7571" y="2950"/>
                  <a:pt x="7701" y="1907"/>
                  <a:pt x="7209" y="904"/>
                </a:cubicBezTo>
                <a:cubicBezTo>
                  <a:pt x="7015" y="510"/>
                  <a:pt x="6684" y="261"/>
                  <a:pt x="6308" y="261"/>
                </a:cubicBezTo>
                <a:cubicBezTo>
                  <a:pt x="6174" y="261"/>
                  <a:pt x="6034" y="292"/>
                  <a:pt x="5893" y="360"/>
                </a:cubicBezTo>
                <a:cubicBezTo>
                  <a:pt x="5283" y="114"/>
                  <a:pt x="4766" y="1"/>
                  <a:pt x="4332" y="1"/>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83"/>
          <p:cNvSpPr/>
          <p:nvPr/>
        </p:nvSpPr>
        <p:spPr>
          <a:xfrm>
            <a:off x="3667593" y="4405297"/>
            <a:ext cx="299840" cy="107109"/>
          </a:xfrm>
          <a:custGeom>
            <a:avLst/>
            <a:gdLst/>
            <a:ahLst/>
            <a:cxnLst/>
            <a:rect l="l" t="t" r="r" b="b"/>
            <a:pathLst>
              <a:path w="19996" h="7143" extrusionOk="0">
                <a:moveTo>
                  <a:pt x="13960" y="1"/>
                </a:moveTo>
                <a:cubicBezTo>
                  <a:pt x="13483" y="1"/>
                  <a:pt x="13059" y="183"/>
                  <a:pt x="13059" y="183"/>
                </a:cubicBezTo>
                <a:cubicBezTo>
                  <a:pt x="13059" y="183"/>
                  <a:pt x="11700" y="1349"/>
                  <a:pt x="10475" y="2786"/>
                </a:cubicBezTo>
                <a:cubicBezTo>
                  <a:pt x="9249" y="4223"/>
                  <a:pt x="4982" y="4182"/>
                  <a:pt x="2556" y="4479"/>
                </a:cubicBezTo>
                <a:cubicBezTo>
                  <a:pt x="131" y="4777"/>
                  <a:pt x="1" y="7142"/>
                  <a:pt x="1" y="7142"/>
                </a:cubicBezTo>
                <a:lnTo>
                  <a:pt x="19995" y="7089"/>
                </a:lnTo>
                <a:lnTo>
                  <a:pt x="18744" y="474"/>
                </a:lnTo>
                <a:lnTo>
                  <a:pt x="18744" y="472"/>
                </a:lnTo>
                <a:cubicBezTo>
                  <a:pt x="18155" y="130"/>
                  <a:pt x="17620" y="6"/>
                  <a:pt x="17153" y="6"/>
                </a:cubicBezTo>
                <a:cubicBezTo>
                  <a:pt x="15923" y="6"/>
                  <a:pt x="15168" y="865"/>
                  <a:pt x="15168" y="865"/>
                </a:cubicBezTo>
                <a:cubicBezTo>
                  <a:pt x="14945" y="175"/>
                  <a:pt x="14427" y="1"/>
                  <a:pt x="13960" y="1"/>
                </a:cubicBezTo>
                <a:close/>
              </a:path>
            </a:pathLst>
          </a:custGeom>
          <a:solidFill>
            <a:srgbClr val="32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83"/>
          <p:cNvSpPr/>
          <p:nvPr/>
        </p:nvSpPr>
        <p:spPr>
          <a:xfrm>
            <a:off x="3760604" y="2743744"/>
            <a:ext cx="302764" cy="1653739"/>
          </a:xfrm>
          <a:custGeom>
            <a:avLst/>
            <a:gdLst/>
            <a:ahLst/>
            <a:cxnLst/>
            <a:rect l="l" t="t" r="r" b="b"/>
            <a:pathLst>
              <a:path w="20191" h="110286" extrusionOk="0">
                <a:moveTo>
                  <a:pt x="11031" y="1"/>
                </a:moveTo>
                <a:cubicBezTo>
                  <a:pt x="9370" y="1"/>
                  <a:pt x="7730" y="459"/>
                  <a:pt x="6372" y="1457"/>
                </a:cubicBezTo>
                <a:lnTo>
                  <a:pt x="1024" y="1126"/>
                </a:lnTo>
                <a:lnTo>
                  <a:pt x="1024" y="1126"/>
                </a:lnTo>
                <a:cubicBezTo>
                  <a:pt x="1455" y="10839"/>
                  <a:pt x="69" y="19501"/>
                  <a:pt x="69" y="26886"/>
                </a:cubicBezTo>
                <a:cubicBezTo>
                  <a:pt x="68" y="36934"/>
                  <a:pt x="0" y="46891"/>
                  <a:pt x="1932" y="56752"/>
                </a:cubicBezTo>
                <a:cubicBezTo>
                  <a:pt x="3227" y="63364"/>
                  <a:pt x="3665" y="75757"/>
                  <a:pt x="3595" y="82494"/>
                </a:cubicBezTo>
                <a:cubicBezTo>
                  <a:pt x="3501" y="91262"/>
                  <a:pt x="3746" y="99763"/>
                  <a:pt x="4436" y="108504"/>
                </a:cubicBezTo>
                <a:cubicBezTo>
                  <a:pt x="4474" y="109000"/>
                  <a:pt x="4543" y="109538"/>
                  <a:pt x="4898" y="109886"/>
                </a:cubicBezTo>
                <a:cubicBezTo>
                  <a:pt x="5247" y="110227"/>
                  <a:pt x="5764" y="110285"/>
                  <a:pt x="6263" y="110285"/>
                </a:cubicBezTo>
                <a:cubicBezTo>
                  <a:pt x="6351" y="110285"/>
                  <a:pt x="6438" y="110283"/>
                  <a:pt x="6523" y="110281"/>
                </a:cubicBezTo>
                <a:cubicBezTo>
                  <a:pt x="8609" y="110224"/>
                  <a:pt x="10695" y="110166"/>
                  <a:pt x="12782" y="110107"/>
                </a:cubicBezTo>
                <a:cubicBezTo>
                  <a:pt x="12952" y="104883"/>
                  <a:pt x="13961" y="99720"/>
                  <a:pt x="15773" y="94816"/>
                </a:cubicBezTo>
                <a:cubicBezTo>
                  <a:pt x="17101" y="91228"/>
                  <a:pt x="14813" y="86195"/>
                  <a:pt x="15654" y="82462"/>
                </a:cubicBezTo>
                <a:cubicBezTo>
                  <a:pt x="16416" y="79078"/>
                  <a:pt x="16163" y="68286"/>
                  <a:pt x="16143" y="64818"/>
                </a:cubicBezTo>
                <a:cubicBezTo>
                  <a:pt x="16026" y="45786"/>
                  <a:pt x="20191" y="30070"/>
                  <a:pt x="20076" y="11039"/>
                </a:cubicBezTo>
                <a:cubicBezTo>
                  <a:pt x="20064" y="9180"/>
                  <a:pt x="20046" y="7280"/>
                  <a:pt x="19436" y="5522"/>
                </a:cubicBezTo>
                <a:cubicBezTo>
                  <a:pt x="18251" y="2108"/>
                  <a:pt x="14593" y="1"/>
                  <a:pt x="11031" y="1"/>
                </a:cubicBez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83"/>
          <p:cNvSpPr/>
          <p:nvPr/>
        </p:nvSpPr>
        <p:spPr>
          <a:xfrm>
            <a:off x="3760604" y="3199130"/>
            <a:ext cx="302764" cy="34159"/>
          </a:xfrm>
          <a:custGeom>
            <a:avLst/>
            <a:gdLst/>
            <a:ahLst/>
            <a:cxnLst/>
            <a:rect l="l" t="t" r="r" b="b"/>
            <a:pathLst>
              <a:path w="20191" h="2278" extrusionOk="0">
                <a:moveTo>
                  <a:pt x="0" y="1"/>
                </a:moveTo>
                <a:lnTo>
                  <a:pt x="0" y="1758"/>
                </a:lnTo>
                <a:lnTo>
                  <a:pt x="20191" y="2278"/>
                </a:lnTo>
                <a:lnTo>
                  <a:pt x="20191" y="519"/>
                </a:lnTo>
                <a:lnTo>
                  <a:pt x="0" y="1"/>
                </a:lnTo>
                <a:close/>
              </a:path>
            </a:pathLst>
          </a:custGeom>
          <a:solidFill>
            <a:srgbClr val="EF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83"/>
          <p:cNvSpPr/>
          <p:nvPr/>
        </p:nvSpPr>
        <p:spPr>
          <a:xfrm>
            <a:off x="3760604" y="3172770"/>
            <a:ext cx="302764" cy="34144"/>
          </a:xfrm>
          <a:custGeom>
            <a:avLst/>
            <a:gdLst/>
            <a:ahLst/>
            <a:cxnLst/>
            <a:rect l="l" t="t" r="r" b="b"/>
            <a:pathLst>
              <a:path w="20191" h="2277" extrusionOk="0">
                <a:moveTo>
                  <a:pt x="0" y="1"/>
                </a:moveTo>
                <a:lnTo>
                  <a:pt x="0" y="1759"/>
                </a:lnTo>
                <a:lnTo>
                  <a:pt x="20191" y="2277"/>
                </a:lnTo>
                <a:lnTo>
                  <a:pt x="20191" y="519"/>
                </a:lnTo>
                <a:lnTo>
                  <a:pt x="0" y="1"/>
                </a:lnTo>
                <a:close/>
              </a:path>
            </a:pathLst>
          </a:custGeom>
          <a:solidFill>
            <a:srgbClr val="EF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83"/>
          <p:cNvSpPr/>
          <p:nvPr/>
        </p:nvSpPr>
        <p:spPr>
          <a:xfrm>
            <a:off x="3760604" y="3146424"/>
            <a:ext cx="302764" cy="34144"/>
          </a:xfrm>
          <a:custGeom>
            <a:avLst/>
            <a:gdLst/>
            <a:ahLst/>
            <a:cxnLst/>
            <a:rect l="l" t="t" r="r" b="b"/>
            <a:pathLst>
              <a:path w="20191" h="2277" extrusionOk="0">
                <a:moveTo>
                  <a:pt x="0" y="0"/>
                </a:moveTo>
                <a:lnTo>
                  <a:pt x="0" y="1758"/>
                </a:lnTo>
                <a:lnTo>
                  <a:pt x="20191" y="2276"/>
                </a:lnTo>
                <a:lnTo>
                  <a:pt x="20191" y="518"/>
                </a:lnTo>
                <a:lnTo>
                  <a:pt x="0" y="0"/>
                </a:lnTo>
                <a:close/>
              </a:path>
            </a:pathLst>
          </a:custGeom>
          <a:solidFill>
            <a:srgbClr val="EF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83"/>
          <p:cNvSpPr/>
          <p:nvPr/>
        </p:nvSpPr>
        <p:spPr>
          <a:xfrm>
            <a:off x="3760604" y="3120064"/>
            <a:ext cx="302764" cy="34144"/>
          </a:xfrm>
          <a:custGeom>
            <a:avLst/>
            <a:gdLst/>
            <a:ahLst/>
            <a:cxnLst/>
            <a:rect l="l" t="t" r="r" b="b"/>
            <a:pathLst>
              <a:path w="20191" h="2277" extrusionOk="0">
                <a:moveTo>
                  <a:pt x="0" y="0"/>
                </a:moveTo>
                <a:lnTo>
                  <a:pt x="0" y="1758"/>
                </a:lnTo>
                <a:lnTo>
                  <a:pt x="20191" y="2276"/>
                </a:lnTo>
                <a:lnTo>
                  <a:pt x="20191" y="519"/>
                </a:lnTo>
                <a:lnTo>
                  <a:pt x="0" y="0"/>
                </a:lnTo>
                <a:close/>
              </a:path>
            </a:pathLst>
          </a:custGeom>
          <a:solidFill>
            <a:srgbClr val="EF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83"/>
          <p:cNvSpPr/>
          <p:nvPr/>
        </p:nvSpPr>
        <p:spPr>
          <a:xfrm>
            <a:off x="3760604" y="3093688"/>
            <a:ext cx="302764" cy="34159"/>
          </a:xfrm>
          <a:custGeom>
            <a:avLst/>
            <a:gdLst/>
            <a:ahLst/>
            <a:cxnLst/>
            <a:rect l="l" t="t" r="r" b="b"/>
            <a:pathLst>
              <a:path w="20191" h="2278" extrusionOk="0">
                <a:moveTo>
                  <a:pt x="0" y="1"/>
                </a:moveTo>
                <a:lnTo>
                  <a:pt x="0" y="1759"/>
                </a:lnTo>
                <a:lnTo>
                  <a:pt x="20191" y="2278"/>
                </a:lnTo>
                <a:lnTo>
                  <a:pt x="20191" y="520"/>
                </a:lnTo>
                <a:lnTo>
                  <a:pt x="0" y="1"/>
                </a:lnTo>
                <a:close/>
              </a:path>
            </a:pathLst>
          </a:custGeom>
          <a:solidFill>
            <a:srgbClr val="EF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83"/>
          <p:cNvSpPr/>
          <p:nvPr/>
        </p:nvSpPr>
        <p:spPr>
          <a:xfrm>
            <a:off x="3760604" y="3067328"/>
            <a:ext cx="302764" cy="34159"/>
          </a:xfrm>
          <a:custGeom>
            <a:avLst/>
            <a:gdLst/>
            <a:ahLst/>
            <a:cxnLst/>
            <a:rect l="l" t="t" r="r" b="b"/>
            <a:pathLst>
              <a:path w="20191" h="2278" extrusionOk="0">
                <a:moveTo>
                  <a:pt x="0" y="1"/>
                </a:moveTo>
                <a:lnTo>
                  <a:pt x="0" y="1759"/>
                </a:lnTo>
                <a:lnTo>
                  <a:pt x="20191" y="2278"/>
                </a:lnTo>
                <a:lnTo>
                  <a:pt x="20191" y="520"/>
                </a:lnTo>
                <a:lnTo>
                  <a:pt x="0" y="1"/>
                </a:lnTo>
                <a:close/>
              </a:path>
            </a:pathLst>
          </a:custGeom>
          <a:solidFill>
            <a:srgbClr val="EF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83"/>
          <p:cNvSpPr/>
          <p:nvPr/>
        </p:nvSpPr>
        <p:spPr>
          <a:xfrm>
            <a:off x="3760604" y="3040982"/>
            <a:ext cx="302764" cy="34159"/>
          </a:xfrm>
          <a:custGeom>
            <a:avLst/>
            <a:gdLst/>
            <a:ahLst/>
            <a:cxnLst/>
            <a:rect l="l" t="t" r="r" b="b"/>
            <a:pathLst>
              <a:path w="20191" h="2278" extrusionOk="0">
                <a:moveTo>
                  <a:pt x="0" y="0"/>
                </a:moveTo>
                <a:lnTo>
                  <a:pt x="0" y="1758"/>
                </a:lnTo>
                <a:lnTo>
                  <a:pt x="20191" y="2277"/>
                </a:lnTo>
                <a:lnTo>
                  <a:pt x="20191" y="519"/>
                </a:lnTo>
                <a:lnTo>
                  <a:pt x="0" y="0"/>
                </a:lnTo>
                <a:close/>
              </a:path>
            </a:pathLst>
          </a:custGeom>
          <a:solidFill>
            <a:srgbClr val="EF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83"/>
          <p:cNvSpPr/>
          <p:nvPr/>
        </p:nvSpPr>
        <p:spPr>
          <a:xfrm>
            <a:off x="3760604" y="3014622"/>
            <a:ext cx="302764" cy="34159"/>
          </a:xfrm>
          <a:custGeom>
            <a:avLst/>
            <a:gdLst/>
            <a:ahLst/>
            <a:cxnLst/>
            <a:rect l="l" t="t" r="r" b="b"/>
            <a:pathLst>
              <a:path w="20191" h="2278" extrusionOk="0">
                <a:moveTo>
                  <a:pt x="0" y="0"/>
                </a:moveTo>
                <a:lnTo>
                  <a:pt x="0" y="1758"/>
                </a:lnTo>
                <a:lnTo>
                  <a:pt x="20191" y="2277"/>
                </a:lnTo>
                <a:lnTo>
                  <a:pt x="20191" y="519"/>
                </a:lnTo>
                <a:lnTo>
                  <a:pt x="0" y="0"/>
                </a:lnTo>
                <a:close/>
              </a:path>
            </a:pathLst>
          </a:custGeom>
          <a:solidFill>
            <a:srgbClr val="EF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83"/>
          <p:cNvSpPr/>
          <p:nvPr/>
        </p:nvSpPr>
        <p:spPr>
          <a:xfrm>
            <a:off x="3760604" y="2988261"/>
            <a:ext cx="302764" cy="34144"/>
          </a:xfrm>
          <a:custGeom>
            <a:avLst/>
            <a:gdLst/>
            <a:ahLst/>
            <a:cxnLst/>
            <a:rect l="l" t="t" r="r" b="b"/>
            <a:pathLst>
              <a:path w="20191" h="2277" extrusionOk="0">
                <a:moveTo>
                  <a:pt x="0" y="1"/>
                </a:moveTo>
                <a:lnTo>
                  <a:pt x="0" y="1758"/>
                </a:lnTo>
                <a:lnTo>
                  <a:pt x="20191" y="2277"/>
                </a:lnTo>
                <a:lnTo>
                  <a:pt x="20191" y="519"/>
                </a:lnTo>
                <a:lnTo>
                  <a:pt x="0" y="1"/>
                </a:lnTo>
                <a:close/>
              </a:path>
            </a:pathLst>
          </a:custGeom>
          <a:solidFill>
            <a:srgbClr val="EF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3"/>
          <p:cNvSpPr/>
          <p:nvPr/>
        </p:nvSpPr>
        <p:spPr>
          <a:xfrm>
            <a:off x="3760604" y="2961901"/>
            <a:ext cx="302764" cy="34144"/>
          </a:xfrm>
          <a:custGeom>
            <a:avLst/>
            <a:gdLst/>
            <a:ahLst/>
            <a:cxnLst/>
            <a:rect l="l" t="t" r="r" b="b"/>
            <a:pathLst>
              <a:path w="20191" h="2277" extrusionOk="0">
                <a:moveTo>
                  <a:pt x="0" y="1"/>
                </a:moveTo>
                <a:lnTo>
                  <a:pt x="0" y="1759"/>
                </a:lnTo>
                <a:lnTo>
                  <a:pt x="20191" y="2277"/>
                </a:lnTo>
                <a:lnTo>
                  <a:pt x="20191" y="519"/>
                </a:lnTo>
                <a:lnTo>
                  <a:pt x="0" y="1"/>
                </a:lnTo>
                <a:close/>
              </a:path>
            </a:pathLst>
          </a:custGeom>
          <a:solidFill>
            <a:srgbClr val="EF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83"/>
          <p:cNvSpPr/>
          <p:nvPr/>
        </p:nvSpPr>
        <p:spPr>
          <a:xfrm>
            <a:off x="3760604" y="2935540"/>
            <a:ext cx="302764" cy="34159"/>
          </a:xfrm>
          <a:custGeom>
            <a:avLst/>
            <a:gdLst/>
            <a:ahLst/>
            <a:cxnLst/>
            <a:rect l="l" t="t" r="r" b="b"/>
            <a:pathLst>
              <a:path w="20191" h="2278" extrusionOk="0">
                <a:moveTo>
                  <a:pt x="0" y="0"/>
                </a:moveTo>
                <a:lnTo>
                  <a:pt x="0" y="1759"/>
                </a:lnTo>
                <a:lnTo>
                  <a:pt x="20191" y="2277"/>
                </a:lnTo>
                <a:lnTo>
                  <a:pt x="20191" y="519"/>
                </a:lnTo>
                <a:lnTo>
                  <a:pt x="0" y="0"/>
                </a:lnTo>
                <a:close/>
              </a:path>
            </a:pathLst>
          </a:custGeom>
          <a:solidFill>
            <a:srgbClr val="EF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83"/>
          <p:cNvSpPr/>
          <p:nvPr/>
        </p:nvSpPr>
        <p:spPr>
          <a:xfrm>
            <a:off x="3760604" y="2909179"/>
            <a:ext cx="302764" cy="34159"/>
          </a:xfrm>
          <a:custGeom>
            <a:avLst/>
            <a:gdLst/>
            <a:ahLst/>
            <a:cxnLst/>
            <a:rect l="l" t="t" r="r" b="b"/>
            <a:pathLst>
              <a:path w="20191" h="2278" extrusionOk="0">
                <a:moveTo>
                  <a:pt x="0" y="0"/>
                </a:moveTo>
                <a:lnTo>
                  <a:pt x="0" y="1758"/>
                </a:lnTo>
                <a:lnTo>
                  <a:pt x="20191" y="2277"/>
                </a:lnTo>
                <a:lnTo>
                  <a:pt x="20191" y="520"/>
                </a:lnTo>
                <a:lnTo>
                  <a:pt x="0" y="0"/>
                </a:lnTo>
                <a:close/>
              </a:path>
            </a:pathLst>
          </a:custGeom>
          <a:solidFill>
            <a:srgbClr val="EF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83"/>
          <p:cNvSpPr/>
          <p:nvPr/>
        </p:nvSpPr>
        <p:spPr>
          <a:xfrm>
            <a:off x="3760604" y="2882819"/>
            <a:ext cx="302764" cy="34159"/>
          </a:xfrm>
          <a:custGeom>
            <a:avLst/>
            <a:gdLst/>
            <a:ahLst/>
            <a:cxnLst/>
            <a:rect l="l" t="t" r="r" b="b"/>
            <a:pathLst>
              <a:path w="20191" h="2278" extrusionOk="0">
                <a:moveTo>
                  <a:pt x="0" y="1"/>
                </a:moveTo>
                <a:lnTo>
                  <a:pt x="0" y="1758"/>
                </a:lnTo>
                <a:lnTo>
                  <a:pt x="20191" y="2278"/>
                </a:lnTo>
                <a:lnTo>
                  <a:pt x="20191" y="520"/>
                </a:lnTo>
                <a:lnTo>
                  <a:pt x="0" y="1"/>
                </a:lnTo>
                <a:close/>
              </a:path>
            </a:pathLst>
          </a:custGeom>
          <a:solidFill>
            <a:srgbClr val="EF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83"/>
          <p:cNvSpPr/>
          <p:nvPr/>
        </p:nvSpPr>
        <p:spPr>
          <a:xfrm>
            <a:off x="3760604" y="2856458"/>
            <a:ext cx="302764" cy="34159"/>
          </a:xfrm>
          <a:custGeom>
            <a:avLst/>
            <a:gdLst/>
            <a:ahLst/>
            <a:cxnLst/>
            <a:rect l="l" t="t" r="r" b="b"/>
            <a:pathLst>
              <a:path w="20191" h="2278" extrusionOk="0">
                <a:moveTo>
                  <a:pt x="0" y="1"/>
                </a:moveTo>
                <a:lnTo>
                  <a:pt x="0" y="1759"/>
                </a:lnTo>
                <a:lnTo>
                  <a:pt x="20191" y="2278"/>
                </a:lnTo>
                <a:lnTo>
                  <a:pt x="20191" y="519"/>
                </a:lnTo>
                <a:lnTo>
                  <a:pt x="0" y="1"/>
                </a:lnTo>
                <a:close/>
              </a:path>
            </a:pathLst>
          </a:custGeom>
          <a:solidFill>
            <a:srgbClr val="EF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83"/>
          <p:cNvSpPr/>
          <p:nvPr/>
        </p:nvSpPr>
        <p:spPr>
          <a:xfrm>
            <a:off x="3760604" y="2718553"/>
            <a:ext cx="302764" cy="145706"/>
          </a:xfrm>
          <a:custGeom>
            <a:avLst/>
            <a:gdLst/>
            <a:ahLst/>
            <a:cxnLst/>
            <a:rect l="l" t="t" r="r" b="b"/>
            <a:pathLst>
              <a:path w="20191" h="9717" extrusionOk="0">
                <a:moveTo>
                  <a:pt x="0" y="1"/>
                </a:moveTo>
                <a:lnTo>
                  <a:pt x="0" y="9198"/>
                </a:lnTo>
                <a:lnTo>
                  <a:pt x="20191" y="9716"/>
                </a:lnTo>
                <a:lnTo>
                  <a:pt x="20191" y="1"/>
                </a:lnTo>
                <a:close/>
              </a:path>
            </a:pathLst>
          </a:custGeom>
          <a:solidFill>
            <a:srgbClr val="EF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83"/>
          <p:cNvSpPr/>
          <p:nvPr/>
        </p:nvSpPr>
        <p:spPr>
          <a:xfrm>
            <a:off x="4129487" y="4264902"/>
            <a:ext cx="134610" cy="204232"/>
          </a:xfrm>
          <a:custGeom>
            <a:avLst/>
            <a:gdLst/>
            <a:ahLst/>
            <a:cxnLst/>
            <a:rect l="l" t="t" r="r" b="b"/>
            <a:pathLst>
              <a:path w="8977" h="13620" extrusionOk="0">
                <a:moveTo>
                  <a:pt x="4333" y="0"/>
                </a:moveTo>
                <a:cubicBezTo>
                  <a:pt x="1" y="0"/>
                  <a:pt x="3944" y="11242"/>
                  <a:pt x="5952" y="13355"/>
                </a:cubicBezTo>
                <a:cubicBezTo>
                  <a:pt x="6131" y="13543"/>
                  <a:pt x="6343" y="13620"/>
                  <a:pt x="6561" y="13620"/>
                </a:cubicBezTo>
                <a:cubicBezTo>
                  <a:pt x="6959" y="13620"/>
                  <a:pt x="7376" y="13362"/>
                  <a:pt x="7638" y="13050"/>
                </a:cubicBezTo>
                <a:cubicBezTo>
                  <a:pt x="8977" y="11446"/>
                  <a:pt x="8549" y="9108"/>
                  <a:pt x="8210" y="7186"/>
                </a:cubicBezTo>
                <a:cubicBezTo>
                  <a:pt x="8028" y="6155"/>
                  <a:pt x="7828" y="5124"/>
                  <a:pt x="7705" y="4081"/>
                </a:cubicBezTo>
                <a:cubicBezTo>
                  <a:pt x="7572" y="2950"/>
                  <a:pt x="7702" y="1906"/>
                  <a:pt x="7209" y="903"/>
                </a:cubicBezTo>
                <a:cubicBezTo>
                  <a:pt x="7015" y="509"/>
                  <a:pt x="6684" y="260"/>
                  <a:pt x="6308" y="260"/>
                </a:cubicBezTo>
                <a:cubicBezTo>
                  <a:pt x="6175" y="260"/>
                  <a:pt x="6035" y="292"/>
                  <a:pt x="5895" y="359"/>
                </a:cubicBezTo>
                <a:cubicBezTo>
                  <a:pt x="5284" y="113"/>
                  <a:pt x="4767" y="0"/>
                  <a:pt x="4333" y="0"/>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3"/>
          <p:cNvSpPr/>
          <p:nvPr/>
        </p:nvSpPr>
        <p:spPr>
          <a:xfrm>
            <a:off x="4003337" y="4407231"/>
            <a:ext cx="299735" cy="127847"/>
          </a:xfrm>
          <a:custGeom>
            <a:avLst/>
            <a:gdLst/>
            <a:ahLst/>
            <a:cxnLst/>
            <a:rect l="l" t="t" r="r" b="b"/>
            <a:pathLst>
              <a:path w="19989" h="8526" extrusionOk="0">
                <a:moveTo>
                  <a:pt x="16794" y="0"/>
                </a:moveTo>
                <a:cubicBezTo>
                  <a:pt x="15432" y="0"/>
                  <a:pt x="14669" y="1029"/>
                  <a:pt x="14669" y="1029"/>
                </a:cubicBezTo>
                <a:cubicBezTo>
                  <a:pt x="14417" y="427"/>
                  <a:pt x="13963" y="259"/>
                  <a:pt x="13536" y="259"/>
                </a:cubicBezTo>
                <a:cubicBezTo>
                  <a:pt x="13003" y="259"/>
                  <a:pt x="12511" y="521"/>
                  <a:pt x="12511" y="521"/>
                </a:cubicBezTo>
                <a:cubicBezTo>
                  <a:pt x="12511" y="521"/>
                  <a:pt x="11250" y="1794"/>
                  <a:pt x="10148" y="3326"/>
                </a:cubicBezTo>
                <a:cubicBezTo>
                  <a:pt x="9045" y="4858"/>
                  <a:pt x="4789" y="5164"/>
                  <a:pt x="2394" y="5661"/>
                </a:cubicBezTo>
                <a:cubicBezTo>
                  <a:pt x="1" y="6157"/>
                  <a:pt x="66" y="8526"/>
                  <a:pt x="66" y="8526"/>
                </a:cubicBezTo>
                <a:lnTo>
                  <a:pt x="19988" y="6836"/>
                </a:lnTo>
                <a:lnTo>
                  <a:pt x="18200" y="346"/>
                </a:lnTo>
                <a:lnTo>
                  <a:pt x="18200" y="345"/>
                </a:lnTo>
                <a:cubicBezTo>
                  <a:pt x="17679" y="96"/>
                  <a:pt x="17209" y="0"/>
                  <a:pt x="16794" y="0"/>
                </a:cubicBezTo>
                <a:close/>
              </a:path>
            </a:pathLst>
          </a:custGeom>
          <a:solidFill>
            <a:srgbClr val="32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3"/>
          <p:cNvSpPr/>
          <p:nvPr/>
        </p:nvSpPr>
        <p:spPr>
          <a:xfrm>
            <a:off x="3855940" y="2697021"/>
            <a:ext cx="416426" cy="28790"/>
          </a:xfrm>
          <a:custGeom>
            <a:avLst/>
            <a:gdLst/>
            <a:ahLst/>
            <a:cxnLst/>
            <a:rect l="l" t="t" r="r" b="b"/>
            <a:pathLst>
              <a:path w="27771" h="1920" extrusionOk="0">
                <a:moveTo>
                  <a:pt x="0" y="1"/>
                </a:moveTo>
                <a:lnTo>
                  <a:pt x="0" y="1920"/>
                </a:lnTo>
                <a:lnTo>
                  <a:pt x="27770" y="1"/>
                </a:lnTo>
                <a:close/>
              </a:path>
            </a:pathLst>
          </a:custGeom>
          <a:solidFill>
            <a:srgbClr val="EF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83"/>
          <p:cNvSpPr/>
          <p:nvPr/>
        </p:nvSpPr>
        <p:spPr>
          <a:xfrm rot="-574147">
            <a:off x="3985147" y="3025695"/>
            <a:ext cx="302736" cy="1400524"/>
          </a:xfrm>
          <a:custGeom>
            <a:avLst/>
            <a:gdLst/>
            <a:ahLst/>
            <a:cxnLst/>
            <a:rect l="l" t="t" r="r" b="b"/>
            <a:pathLst>
              <a:path w="20191" h="110286" extrusionOk="0">
                <a:moveTo>
                  <a:pt x="11031" y="1"/>
                </a:moveTo>
                <a:cubicBezTo>
                  <a:pt x="9370" y="1"/>
                  <a:pt x="7730" y="459"/>
                  <a:pt x="6372" y="1457"/>
                </a:cubicBezTo>
                <a:lnTo>
                  <a:pt x="1024" y="1126"/>
                </a:lnTo>
                <a:lnTo>
                  <a:pt x="1024" y="1126"/>
                </a:lnTo>
                <a:cubicBezTo>
                  <a:pt x="1455" y="10839"/>
                  <a:pt x="69" y="19501"/>
                  <a:pt x="69" y="26886"/>
                </a:cubicBezTo>
                <a:cubicBezTo>
                  <a:pt x="68" y="36934"/>
                  <a:pt x="0" y="46891"/>
                  <a:pt x="1932" y="56752"/>
                </a:cubicBezTo>
                <a:cubicBezTo>
                  <a:pt x="3227" y="63364"/>
                  <a:pt x="3665" y="75757"/>
                  <a:pt x="3595" y="82494"/>
                </a:cubicBezTo>
                <a:cubicBezTo>
                  <a:pt x="3501" y="91262"/>
                  <a:pt x="3746" y="99763"/>
                  <a:pt x="4436" y="108504"/>
                </a:cubicBezTo>
                <a:cubicBezTo>
                  <a:pt x="4474" y="109000"/>
                  <a:pt x="4543" y="109538"/>
                  <a:pt x="4898" y="109886"/>
                </a:cubicBezTo>
                <a:cubicBezTo>
                  <a:pt x="5247" y="110227"/>
                  <a:pt x="5764" y="110285"/>
                  <a:pt x="6263" y="110285"/>
                </a:cubicBezTo>
                <a:cubicBezTo>
                  <a:pt x="6351" y="110285"/>
                  <a:pt x="6438" y="110283"/>
                  <a:pt x="6523" y="110281"/>
                </a:cubicBezTo>
                <a:cubicBezTo>
                  <a:pt x="8609" y="110224"/>
                  <a:pt x="10695" y="110166"/>
                  <a:pt x="12782" y="110107"/>
                </a:cubicBezTo>
                <a:cubicBezTo>
                  <a:pt x="12952" y="104883"/>
                  <a:pt x="13961" y="99720"/>
                  <a:pt x="15773" y="94816"/>
                </a:cubicBezTo>
                <a:cubicBezTo>
                  <a:pt x="17101" y="91228"/>
                  <a:pt x="14813" y="86195"/>
                  <a:pt x="15654" y="82462"/>
                </a:cubicBezTo>
                <a:cubicBezTo>
                  <a:pt x="16416" y="79078"/>
                  <a:pt x="16163" y="68286"/>
                  <a:pt x="16143" y="64818"/>
                </a:cubicBezTo>
                <a:cubicBezTo>
                  <a:pt x="16026" y="45786"/>
                  <a:pt x="20191" y="30070"/>
                  <a:pt x="20076" y="11039"/>
                </a:cubicBezTo>
                <a:cubicBezTo>
                  <a:pt x="20064" y="9180"/>
                  <a:pt x="20046" y="7280"/>
                  <a:pt x="19436" y="5522"/>
                </a:cubicBezTo>
                <a:cubicBezTo>
                  <a:pt x="18251" y="2108"/>
                  <a:pt x="14593" y="1"/>
                  <a:pt x="11031" y="1"/>
                </a:cubicBez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83"/>
          <p:cNvSpPr/>
          <p:nvPr/>
        </p:nvSpPr>
        <p:spPr>
          <a:xfrm>
            <a:off x="3541473" y="2102335"/>
            <a:ext cx="411328" cy="928985"/>
          </a:xfrm>
          <a:custGeom>
            <a:avLst/>
            <a:gdLst/>
            <a:ahLst/>
            <a:cxnLst/>
            <a:rect l="l" t="t" r="r" b="b"/>
            <a:pathLst>
              <a:path w="27431" h="61953" extrusionOk="0">
                <a:moveTo>
                  <a:pt x="22573" y="0"/>
                </a:moveTo>
                <a:cubicBezTo>
                  <a:pt x="22573" y="0"/>
                  <a:pt x="9598" y="15398"/>
                  <a:pt x="4795" y="24035"/>
                </a:cubicBezTo>
                <a:cubicBezTo>
                  <a:pt x="2184" y="28729"/>
                  <a:pt x="0" y="34233"/>
                  <a:pt x="282" y="39700"/>
                </a:cubicBezTo>
                <a:cubicBezTo>
                  <a:pt x="717" y="48087"/>
                  <a:pt x="7939" y="50560"/>
                  <a:pt x="12923" y="56185"/>
                </a:cubicBezTo>
                <a:cubicBezTo>
                  <a:pt x="14173" y="57595"/>
                  <a:pt x="15409" y="59019"/>
                  <a:pt x="16577" y="60497"/>
                </a:cubicBezTo>
                <a:cubicBezTo>
                  <a:pt x="16672" y="60618"/>
                  <a:pt x="17611" y="61952"/>
                  <a:pt x="17771" y="61845"/>
                </a:cubicBezTo>
                <a:cubicBezTo>
                  <a:pt x="18202" y="61557"/>
                  <a:pt x="18502" y="60138"/>
                  <a:pt x="18694" y="59692"/>
                </a:cubicBezTo>
                <a:cubicBezTo>
                  <a:pt x="19541" y="57726"/>
                  <a:pt x="21035" y="55259"/>
                  <a:pt x="20437" y="53043"/>
                </a:cubicBezTo>
                <a:cubicBezTo>
                  <a:pt x="18592" y="46218"/>
                  <a:pt x="10206" y="41995"/>
                  <a:pt x="11685" y="34447"/>
                </a:cubicBezTo>
                <a:cubicBezTo>
                  <a:pt x="13373" y="25828"/>
                  <a:pt x="24298" y="18638"/>
                  <a:pt x="25570" y="9660"/>
                </a:cubicBezTo>
                <a:cubicBezTo>
                  <a:pt x="26100" y="5925"/>
                  <a:pt x="27431" y="116"/>
                  <a:pt x="22573" y="0"/>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83"/>
          <p:cNvSpPr/>
          <p:nvPr/>
        </p:nvSpPr>
        <p:spPr>
          <a:xfrm>
            <a:off x="3541473" y="2465744"/>
            <a:ext cx="411328" cy="243384"/>
          </a:xfrm>
          <a:custGeom>
            <a:avLst/>
            <a:gdLst/>
            <a:ahLst/>
            <a:cxnLst/>
            <a:rect l="l" t="t" r="r" b="b"/>
            <a:pathLst>
              <a:path w="27431" h="16231" extrusionOk="0">
                <a:moveTo>
                  <a:pt x="0" y="0"/>
                </a:moveTo>
                <a:lnTo>
                  <a:pt x="0" y="1528"/>
                </a:lnTo>
                <a:lnTo>
                  <a:pt x="27431" y="16231"/>
                </a:lnTo>
                <a:lnTo>
                  <a:pt x="27431" y="14703"/>
                </a:lnTo>
                <a:lnTo>
                  <a:pt x="0" y="0"/>
                </a:lnTo>
                <a:close/>
              </a:path>
            </a:pathLst>
          </a:custGeom>
          <a:solidFill>
            <a:srgbClr val="EF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83"/>
          <p:cNvSpPr/>
          <p:nvPr/>
        </p:nvSpPr>
        <p:spPr>
          <a:xfrm>
            <a:off x="3541473" y="2442847"/>
            <a:ext cx="411328" cy="243384"/>
          </a:xfrm>
          <a:custGeom>
            <a:avLst/>
            <a:gdLst/>
            <a:ahLst/>
            <a:cxnLst/>
            <a:rect l="l" t="t" r="r" b="b"/>
            <a:pathLst>
              <a:path w="27431" h="16231" extrusionOk="0">
                <a:moveTo>
                  <a:pt x="0" y="1"/>
                </a:moveTo>
                <a:lnTo>
                  <a:pt x="0" y="1527"/>
                </a:lnTo>
                <a:lnTo>
                  <a:pt x="27431" y="16230"/>
                </a:lnTo>
                <a:lnTo>
                  <a:pt x="27431" y="14704"/>
                </a:lnTo>
                <a:lnTo>
                  <a:pt x="0" y="1"/>
                </a:lnTo>
                <a:close/>
              </a:path>
            </a:pathLst>
          </a:custGeom>
          <a:solidFill>
            <a:srgbClr val="EF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83"/>
          <p:cNvSpPr/>
          <p:nvPr/>
        </p:nvSpPr>
        <p:spPr>
          <a:xfrm>
            <a:off x="3541473" y="2419950"/>
            <a:ext cx="411328" cy="243384"/>
          </a:xfrm>
          <a:custGeom>
            <a:avLst/>
            <a:gdLst/>
            <a:ahLst/>
            <a:cxnLst/>
            <a:rect l="l" t="t" r="r" b="b"/>
            <a:pathLst>
              <a:path w="27431" h="16231" extrusionOk="0">
                <a:moveTo>
                  <a:pt x="0" y="0"/>
                </a:moveTo>
                <a:lnTo>
                  <a:pt x="0" y="1528"/>
                </a:lnTo>
                <a:lnTo>
                  <a:pt x="27431" y="16231"/>
                </a:lnTo>
                <a:lnTo>
                  <a:pt x="27431" y="14705"/>
                </a:lnTo>
                <a:lnTo>
                  <a:pt x="0" y="0"/>
                </a:lnTo>
                <a:close/>
              </a:path>
            </a:pathLst>
          </a:custGeom>
          <a:solidFill>
            <a:srgbClr val="EF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83"/>
          <p:cNvSpPr/>
          <p:nvPr/>
        </p:nvSpPr>
        <p:spPr>
          <a:xfrm>
            <a:off x="3541473" y="2397069"/>
            <a:ext cx="411328" cy="243384"/>
          </a:xfrm>
          <a:custGeom>
            <a:avLst/>
            <a:gdLst/>
            <a:ahLst/>
            <a:cxnLst/>
            <a:rect l="l" t="t" r="r" b="b"/>
            <a:pathLst>
              <a:path w="27431" h="16231" extrusionOk="0">
                <a:moveTo>
                  <a:pt x="0" y="0"/>
                </a:moveTo>
                <a:lnTo>
                  <a:pt x="0" y="1526"/>
                </a:lnTo>
                <a:lnTo>
                  <a:pt x="27431" y="16231"/>
                </a:lnTo>
                <a:lnTo>
                  <a:pt x="27431" y="14703"/>
                </a:lnTo>
                <a:lnTo>
                  <a:pt x="0" y="0"/>
                </a:lnTo>
                <a:close/>
              </a:path>
            </a:pathLst>
          </a:custGeom>
          <a:solidFill>
            <a:srgbClr val="EF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83"/>
          <p:cNvSpPr/>
          <p:nvPr/>
        </p:nvSpPr>
        <p:spPr>
          <a:xfrm>
            <a:off x="3541473" y="2374172"/>
            <a:ext cx="411328" cy="243384"/>
          </a:xfrm>
          <a:custGeom>
            <a:avLst/>
            <a:gdLst/>
            <a:ahLst/>
            <a:cxnLst/>
            <a:rect l="l" t="t" r="r" b="b"/>
            <a:pathLst>
              <a:path w="27431" h="16231" extrusionOk="0">
                <a:moveTo>
                  <a:pt x="0" y="1"/>
                </a:moveTo>
                <a:lnTo>
                  <a:pt x="0" y="1527"/>
                </a:lnTo>
                <a:lnTo>
                  <a:pt x="27431" y="16230"/>
                </a:lnTo>
                <a:lnTo>
                  <a:pt x="27431" y="14704"/>
                </a:lnTo>
                <a:lnTo>
                  <a:pt x="0" y="1"/>
                </a:lnTo>
                <a:close/>
              </a:path>
            </a:pathLst>
          </a:custGeom>
          <a:solidFill>
            <a:srgbClr val="EF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3"/>
          <p:cNvSpPr/>
          <p:nvPr/>
        </p:nvSpPr>
        <p:spPr>
          <a:xfrm>
            <a:off x="3888554" y="2102335"/>
            <a:ext cx="64239" cy="34444"/>
          </a:xfrm>
          <a:custGeom>
            <a:avLst/>
            <a:gdLst/>
            <a:ahLst/>
            <a:cxnLst/>
            <a:rect l="l" t="t" r="r" b="b"/>
            <a:pathLst>
              <a:path w="4284" h="2297" extrusionOk="0">
                <a:moveTo>
                  <a:pt x="1" y="0"/>
                </a:moveTo>
                <a:lnTo>
                  <a:pt x="4284" y="2297"/>
                </a:lnTo>
                <a:lnTo>
                  <a:pt x="4284" y="769"/>
                </a:lnTo>
                <a:lnTo>
                  <a:pt x="2849" y="0"/>
                </a:lnTo>
                <a:close/>
              </a:path>
            </a:pathLst>
          </a:custGeom>
          <a:solidFill>
            <a:srgbClr val="EF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83"/>
          <p:cNvSpPr/>
          <p:nvPr/>
        </p:nvSpPr>
        <p:spPr>
          <a:xfrm>
            <a:off x="3931258" y="2102335"/>
            <a:ext cx="21533" cy="11546"/>
          </a:xfrm>
          <a:custGeom>
            <a:avLst/>
            <a:gdLst/>
            <a:ahLst/>
            <a:cxnLst/>
            <a:rect l="l" t="t" r="r" b="b"/>
            <a:pathLst>
              <a:path w="1436" h="770" extrusionOk="0">
                <a:moveTo>
                  <a:pt x="1" y="0"/>
                </a:moveTo>
                <a:lnTo>
                  <a:pt x="1436" y="769"/>
                </a:lnTo>
                <a:lnTo>
                  <a:pt x="1436" y="0"/>
                </a:lnTo>
                <a:close/>
              </a:path>
            </a:pathLst>
          </a:custGeom>
          <a:solidFill>
            <a:srgbClr val="EF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83"/>
          <p:cNvSpPr/>
          <p:nvPr/>
        </p:nvSpPr>
        <p:spPr>
          <a:xfrm>
            <a:off x="3709923" y="2007614"/>
            <a:ext cx="513984" cy="1260675"/>
          </a:xfrm>
          <a:custGeom>
            <a:avLst/>
            <a:gdLst/>
            <a:ahLst/>
            <a:cxnLst/>
            <a:rect l="l" t="t" r="r" b="b"/>
            <a:pathLst>
              <a:path w="34277" h="84073" extrusionOk="0">
                <a:moveTo>
                  <a:pt x="33846" y="67277"/>
                </a:moveTo>
                <a:cubicBezTo>
                  <a:pt x="33846" y="67277"/>
                  <a:pt x="34151" y="15916"/>
                  <a:pt x="30685" y="10140"/>
                </a:cubicBezTo>
                <a:cubicBezTo>
                  <a:pt x="26343" y="2905"/>
                  <a:pt x="15603" y="0"/>
                  <a:pt x="12039" y="5294"/>
                </a:cubicBezTo>
                <a:cubicBezTo>
                  <a:pt x="3449" y="18054"/>
                  <a:pt x="0" y="81130"/>
                  <a:pt x="0" y="81130"/>
                </a:cubicBezTo>
                <a:cubicBezTo>
                  <a:pt x="0" y="81130"/>
                  <a:pt x="6130" y="82061"/>
                  <a:pt x="15046" y="83032"/>
                </a:cubicBezTo>
                <a:cubicBezTo>
                  <a:pt x="24611" y="84073"/>
                  <a:pt x="34276" y="78914"/>
                  <a:pt x="34276" y="78914"/>
                </a:cubicBezTo>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83"/>
          <p:cNvSpPr/>
          <p:nvPr/>
        </p:nvSpPr>
        <p:spPr>
          <a:xfrm>
            <a:off x="3951681" y="2041651"/>
            <a:ext cx="524375" cy="815203"/>
          </a:xfrm>
          <a:custGeom>
            <a:avLst/>
            <a:gdLst/>
            <a:ahLst/>
            <a:cxnLst/>
            <a:rect l="l" t="t" r="r" b="b"/>
            <a:pathLst>
              <a:path w="34970" h="54365" extrusionOk="0">
                <a:moveTo>
                  <a:pt x="8264" y="2535"/>
                </a:moveTo>
                <a:cubicBezTo>
                  <a:pt x="8264" y="2535"/>
                  <a:pt x="7267" y="8313"/>
                  <a:pt x="10222" y="15384"/>
                </a:cubicBezTo>
                <a:cubicBezTo>
                  <a:pt x="11480" y="18394"/>
                  <a:pt x="18302" y="30094"/>
                  <a:pt x="19930" y="32915"/>
                </a:cubicBezTo>
                <a:cubicBezTo>
                  <a:pt x="23453" y="39024"/>
                  <a:pt x="20402" y="40094"/>
                  <a:pt x="13893" y="42114"/>
                </a:cubicBezTo>
                <a:cubicBezTo>
                  <a:pt x="12972" y="42400"/>
                  <a:pt x="1127" y="44229"/>
                  <a:pt x="1136" y="44851"/>
                </a:cubicBezTo>
                <a:cubicBezTo>
                  <a:pt x="1160" y="46599"/>
                  <a:pt x="0" y="54365"/>
                  <a:pt x="713" y="54289"/>
                </a:cubicBezTo>
                <a:cubicBezTo>
                  <a:pt x="2945" y="54051"/>
                  <a:pt x="28980" y="50948"/>
                  <a:pt x="32098" y="43483"/>
                </a:cubicBezTo>
                <a:cubicBezTo>
                  <a:pt x="34970" y="36610"/>
                  <a:pt x="30857" y="27216"/>
                  <a:pt x="27985" y="22592"/>
                </a:cubicBezTo>
                <a:cubicBezTo>
                  <a:pt x="24334" y="16715"/>
                  <a:pt x="15065" y="0"/>
                  <a:pt x="8264" y="2535"/>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3"/>
          <p:cNvSpPr/>
          <p:nvPr/>
        </p:nvSpPr>
        <p:spPr>
          <a:xfrm>
            <a:off x="3855940" y="1825654"/>
            <a:ext cx="208311" cy="453149"/>
          </a:xfrm>
          <a:custGeom>
            <a:avLst/>
            <a:gdLst/>
            <a:ahLst/>
            <a:cxnLst/>
            <a:rect l="l" t="t" r="r" b="b"/>
            <a:pathLst>
              <a:path w="13892" h="30220" extrusionOk="0">
                <a:moveTo>
                  <a:pt x="5981" y="0"/>
                </a:moveTo>
                <a:cubicBezTo>
                  <a:pt x="5704" y="0"/>
                  <a:pt x="5422" y="21"/>
                  <a:pt x="5139" y="62"/>
                </a:cubicBezTo>
                <a:cubicBezTo>
                  <a:pt x="2303" y="480"/>
                  <a:pt x="123" y="2931"/>
                  <a:pt x="0" y="5839"/>
                </a:cubicBezTo>
                <a:lnTo>
                  <a:pt x="1906" y="30068"/>
                </a:lnTo>
                <a:cubicBezTo>
                  <a:pt x="2017" y="30171"/>
                  <a:pt x="2154" y="30219"/>
                  <a:pt x="2314" y="30219"/>
                </a:cubicBezTo>
                <a:cubicBezTo>
                  <a:pt x="4984" y="30219"/>
                  <a:pt x="13892" y="16539"/>
                  <a:pt x="13721" y="15947"/>
                </a:cubicBezTo>
                <a:cubicBezTo>
                  <a:pt x="13165" y="14018"/>
                  <a:pt x="12720" y="12137"/>
                  <a:pt x="12400" y="10194"/>
                </a:cubicBezTo>
                <a:lnTo>
                  <a:pt x="11505" y="4752"/>
                </a:lnTo>
                <a:cubicBezTo>
                  <a:pt x="11046" y="1957"/>
                  <a:pt x="8700" y="0"/>
                  <a:pt x="5981" y="0"/>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83"/>
          <p:cNvSpPr/>
          <p:nvPr/>
        </p:nvSpPr>
        <p:spPr>
          <a:xfrm>
            <a:off x="3522250" y="2286408"/>
            <a:ext cx="556374" cy="747096"/>
          </a:xfrm>
          <a:custGeom>
            <a:avLst/>
            <a:gdLst/>
            <a:ahLst/>
            <a:cxnLst/>
            <a:rect l="l" t="t" r="r" b="b"/>
            <a:pathLst>
              <a:path w="37104" h="49823" extrusionOk="0">
                <a:moveTo>
                  <a:pt x="28039" y="2172"/>
                </a:moveTo>
                <a:cubicBezTo>
                  <a:pt x="27742" y="840"/>
                  <a:pt x="26420" y="0"/>
                  <a:pt x="25089" y="298"/>
                </a:cubicBezTo>
                <a:lnTo>
                  <a:pt x="2172" y="5412"/>
                </a:lnTo>
                <a:cubicBezTo>
                  <a:pt x="840" y="5709"/>
                  <a:pt x="1" y="7032"/>
                  <a:pt x="298" y="8363"/>
                </a:cubicBezTo>
                <a:lnTo>
                  <a:pt x="9066" y="47651"/>
                </a:lnTo>
                <a:cubicBezTo>
                  <a:pt x="9362" y="48982"/>
                  <a:pt x="10685" y="49823"/>
                  <a:pt x="12017" y="49525"/>
                </a:cubicBezTo>
                <a:lnTo>
                  <a:pt x="34933" y="44411"/>
                </a:lnTo>
                <a:cubicBezTo>
                  <a:pt x="36265" y="44113"/>
                  <a:pt x="37104" y="42791"/>
                  <a:pt x="36807" y="41459"/>
                </a:cubicBezTo>
                <a:close/>
              </a:path>
            </a:pathLst>
          </a:cu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83"/>
          <p:cNvSpPr/>
          <p:nvPr/>
        </p:nvSpPr>
        <p:spPr>
          <a:xfrm>
            <a:off x="3840916" y="2726215"/>
            <a:ext cx="254570" cy="132376"/>
          </a:xfrm>
          <a:custGeom>
            <a:avLst/>
            <a:gdLst/>
            <a:ahLst/>
            <a:cxnLst/>
            <a:rect l="l" t="t" r="r" b="b"/>
            <a:pathLst>
              <a:path w="16977" h="8828" extrusionOk="0">
                <a:moveTo>
                  <a:pt x="14934" y="980"/>
                </a:moveTo>
                <a:cubicBezTo>
                  <a:pt x="14934" y="980"/>
                  <a:pt x="10749" y="1236"/>
                  <a:pt x="7134" y="291"/>
                </a:cubicBezTo>
                <a:cubicBezTo>
                  <a:pt x="6025" y="1"/>
                  <a:pt x="6459" y="1143"/>
                  <a:pt x="6582" y="1247"/>
                </a:cubicBezTo>
                <a:cubicBezTo>
                  <a:pt x="7224" y="1794"/>
                  <a:pt x="9702" y="2651"/>
                  <a:pt x="9527" y="2805"/>
                </a:cubicBezTo>
                <a:cubicBezTo>
                  <a:pt x="9160" y="3129"/>
                  <a:pt x="4172" y="3288"/>
                  <a:pt x="2452" y="3130"/>
                </a:cubicBezTo>
                <a:cubicBezTo>
                  <a:pt x="2279" y="3115"/>
                  <a:pt x="423" y="2873"/>
                  <a:pt x="381" y="3151"/>
                </a:cubicBezTo>
                <a:cubicBezTo>
                  <a:pt x="284" y="3799"/>
                  <a:pt x="1247" y="4027"/>
                  <a:pt x="1695" y="4127"/>
                </a:cubicBezTo>
                <a:cubicBezTo>
                  <a:pt x="3217" y="4464"/>
                  <a:pt x="8018" y="4724"/>
                  <a:pt x="7775" y="4745"/>
                </a:cubicBezTo>
                <a:cubicBezTo>
                  <a:pt x="7334" y="4780"/>
                  <a:pt x="3577" y="5255"/>
                  <a:pt x="2140" y="5370"/>
                </a:cubicBezTo>
                <a:cubicBezTo>
                  <a:pt x="2046" y="5378"/>
                  <a:pt x="13" y="5539"/>
                  <a:pt x="9" y="5813"/>
                </a:cubicBezTo>
                <a:cubicBezTo>
                  <a:pt x="1" y="6367"/>
                  <a:pt x="1556" y="6435"/>
                  <a:pt x="1919" y="6427"/>
                </a:cubicBezTo>
                <a:cubicBezTo>
                  <a:pt x="3346" y="6396"/>
                  <a:pt x="7221" y="6366"/>
                  <a:pt x="7712" y="6368"/>
                </a:cubicBezTo>
                <a:cubicBezTo>
                  <a:pt x="7917" y="6368"/>
                  <a:pt x="6304" y="6764"/>
                  <a:pt x="5853" y="6868"/>
                </a:cubicBezTo>
                <a:cubicBezTo>
                  <a:pt x="4459" y="7190"/>
                  <a:pt x="3017" y="7282"/>
                  <a:pt x="1634" y="7651"/>
                </a:cubicBezTo>
                <a:cubicBezTo>
                  <a:pt x="1363" y="7724"/>
                  <a:pt x="422" y="7886"/>
                  <a:pt x="461" y="8361"/>
                </a:cubicBezTo>
                <a:cubicBezTo>
                  <a:pt x="486" y="8670"/>
                  <a:pt x="1226" y="8739"/>
                  <a:pt x="1428" y="8751"/>
                </a:cubicBezTo>
                <a:cubicBezTo>
                  <a:pt x="2687" y="8828"/>
                  <a:pt x="11247" y="7561"/>
                  <a:pt x="13549" y="6418"/>
                </a:cubicBezTo>
                <a:cubicBezTo>
                  <a:pt x="14435" y="5979"/>
                  <a:pt x="16053" y="6033"/>
                  <a:pt x="16053" y="6033"/>
                </a:cubicBezTo>
                <a:cubicBezTo>
                  <a:pt x="16053" y="6033"/>
                  <a:pt x="16976" y="1968"/>
                  <a:pt x="14934" y="980"/>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83"/>
          <p:cNvSpPr/>
          <p:nvPr/>
        </p:nvSpPr>
        <p:spPr>
          <a:xfrm>
            <a:off x="4077006" y="1797254"/>
            <a:ext cx="77509" cy="95263"/>
          </a:xfrm>
          <a:custGeom>
            <a:avLst/>
            <a:gdLst/>
            <a:ahLst/>
            <a:cxnLst/>
            <a:rect l="l" t="t" r="r" b="b"/>
            <a:pathLst>
              <a:path w="5169" h="6353" extrusionOk="0">
                <a:moveTo>
                  <a:pt x="2279" y="1"/>
                </a:moveTo>
                <a:cubicBezTo>
                  <a:pt x="1526" y="1"/>
                  <a:pt x="888" y="366"/>
                  <a:pt x="888" y="366"/>
                </a:cubicBezTo>
                <a:lnTo>
                  <a:pt x="1" y="6259"/>
                </a:lnTo>
                <a:cubicBezTo>
                  <a:pt x="259" y="6322"/>
                  <a:pt x="520" y="6352"/>
                  <a:pt x="780" y="6352"/>
                </a:cubicBezTo>
                <a:cubicBezTo>
                  <a:pt x="3021" y="6352"/>
                  <a:pt x="5169" y="4114"/>
                  <a:pt x="4310" y="1676"/>
                </a:cubicBezTo>
                <a:cubicBezTo>
                  <a:pt x="3840" y="341"/>
                  <a:pt x="3006" y="1"/>
                  <a:pt x="2279" y="1"/>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3"/>
          <p:cNvSpPr/>
          <p:nvPr/>
        </p:nvSpPr>
        <p:spPr>
          <a:xfrm>
            <a:off x="4024330" y="1637157"/>
            <a:ext cx="113437" cy="320278"/>
          </a:xfrm>
          <a:custGeom>
            <a:avLst/>
            <a:gdLst/>
            <a:ahLst/>
            <a:cxnLst/>
            <a:rect l="l" t="t" r="r" b="b"/>
            <a:pathLst>
              <a:path w="7565" h="21359" extrusionOk="0">
                <a:moveTo>
                  <a:pt x="5109" y="26"/>
                </a:moveTo>
                <a:cubicBezTo>
                  <a:pt x="4924" y="1"/>
                  <a:pt x="5467" y="463"/>
                  <a:pt x="5532" y="536"/>
                </a:cubicBezTo>
                <a:cubicBezTo>
                  <a:pt x="5899" y="946"/>
                  <a:pt x="6203" y="1407"/>
                  <a:pt x="6434" y="1905"/>
                </a:cubicBezTo>
                <a:cubicBezTo>
                  <a:pt x="7041" y="3206"/>
                  <a:pt x="7303" y="4644"/>
                  <a:pt x="7370" y="6069"/>
                </a:cubicBezTo>
                <a:cubicBezTo>
                  <a:pt x="7564" y="10233"/>
                  <a:pt x="6310" y="15094"/>
                  <a:pt x="3903" y="18549"/>
                </a:cubicBezTo>
                <a:cubicBezTo>
                  <a:pt x="3461" y="19185"/>
                  <a:pt x="2034" y="21359"/>
                  <a:pt x="1099" y="21316"/>
                </a:cubicBezTo>
                <a:cubicBezTo>
                  <a:pt x="1" y="21266"/>
                  <a:pt x="487" y="17247"/>
                  <a:pt x="501" y="16822"/>
                </a:cubicBezTo>
                <a:cubicBezTo>
                  <a:pt x="654" y="11938"/>
                  <a:pt x="29" y="6661"/>
                  <a:pt x="1790" y="2001"/>
                </a:cubicBezTo>
              </a:path>
            </a:pathLst>
          </a:custGeom>
          <a:solidFill>
            <a:srgbClr val="32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3"/>
          <p:cNvSpPr/>
          <p:nvPr/>
        </p:nvSpPr>
        <p:spPr>
          <a:xfrm>
            <a:off x="4046312" y="2404896"/>
            <a:ext cx="139993" cy="36633"/>
          </a:xfrm>
          <a:custGeom>
            <a:avLst/>
            <a:gdLst/>
            <a:ahLst/>
            <a:cxnLst/>
            <a:rect l="l" t="t" r="r" b="b"/>
            <a:pathLst>
              <a:path w="9336" h="2443" extrusionOk="0">
                <a:moveTo>
                  <a:pt x="0" y="1"/>
                </a:moveTo>
                <a:lnTo>
                  <a:pt x="0" y="2443"/>
                </a:lnTo>
                <a:lnTo>
                  <a:pt x="9335" y="2443"/>
                </a:lnTo>
                <a:lnTo>
                  <a:pt x="9335" y="1"/>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3"/>
          <p:cNvSpPr/>
          <p:nvPr/>
        </p:nvSpPr>
        <p:spPr>
          <a:xfrm>
            <a:off x="3677684" y="1528626"/>
            <a:ext cx="436804" cy="532218"/>
          </a:xfrm>
          <a:custGeom>
            <a:avLst/>
            <a:gdLst/>
            <a:ahLst/>
            <a:cxnLst/>
            <a:rect l="l" t="t" r="r" b="b"/>
            <a:pathLst>
              <a:path w="29130" h="35493" extrusionOk="0">
                <a:moveTo>
                  <a:pt x="14479" y="0"/>
                </a:moveTo>
                <a:cubicBezTo>
                  <a:pt x="14248" y="0"/>
                  <a:pt x="14016" y="7"/>
                  <a:pt x="13784" y="20"/>
                </a:cubicBezTo>
                <a:cubicBezTo>
                  <a:pt x="5904" y="479"/>
                  <a:pt x="1" y="8607"/>
                  <a:pt x="596" y="18176"/>
                </a:cubicBezTo>
                <a:cubicBezTo>
                  <a:pt x="1175" y="27487"/>
                  <a:pt x="11302" y="35493"/>
                  <a:pt x="19108" y="35493"/>
                </a:cubicBezTo>
                <a:cubicBezTo>
                  <a:pt x="19323" y="35493"/>
                  <a:pt x="19537" y="35487"/>
                  <a:pt x="19749" y="35474"/>
                </a:cubicBezTo>
                <a:cubicBezTo>
                  <a:pt x="27628" y="35015"/>
                  <a:pt x="28378" y="27641"/>
                  <a:pt x="29129" y="16514"/>
                </a:cubicBezTo>
                <a:cubicBezTo>
                  <a:pt x="28551" y="7229"/>
                  <a:pt x="22064" y="0"/>
                  <a:pt x="14479"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3"/>
          <p:cNvSpPr/>
          <p:nvPr/>
        </p:nvSpPr>
        <p:spPr>
          <a:xfrm>
            <a:off x="3634080" y="1476205"/>
            <a:ext cx="638697" cy="512499"/>
          </a:xfrm>
          <a:custGeom>
            <a:avLst/>
            <a:gdLst/>
            <a:ahLst/>
            <a:cxnLst/>
            <a:rect l="l" t="t" r="r" b="b"/>
            <a:pathLst>
              <a:path w="42594" h="34178" extrusionOk="0">
                <a:moveTo>
                  <a:pt x="34147" y="1"/>
                </a:moveTo>
                <a:cubicBezTo>
                  <a:pt x="33349" y="1"/>
                  <a:pt x="32504" y="239"/>
                  <a:pt x="31657" y="773"/>
                </a:cubicBezTo>
                <a:cubicBezTo>
                  <a:pt x="29929" y="1863"/>
                  <a:pt x="28204" y="2207"/>
                  <a:pt x="26429" y="2207"/>
                </a:cubicBezTo>
                <a:cubicBezTo>
                  <a:pt x="23402" y="2207"/>
                  <a:pt x="20231" y="1208"/>
                  <a:pt x="16656" y="1208"/>
                </a:cubicBezTo>
                <a:cubicBezTo>
                  <a:pt x="14525" y="1208"/>
                  <a:pt x="12251" y="1563"/>
                  <a:pt x="9778" y="2696"/>
                </a:cubicBezTo>
                <a:cubicBezTo>
                  <a:pt x="725" y="6843"/>
                  <a:pt x="4588" y="13660"/>
                  <a:pt x="4588" y="13660"/>
                </a:cubicBezTo>
                <a:cubicBezTo>
                  <a:pt x="4588" y="13660"/>
                  <a:pt x="1" y="18131"/>
                  <a:pt x="2444" y="25973"/>
                </a:cubicBezTo>
                <a:cubicBezTo>
                  <a:pt x="4887" y="33813"/>
                  <a:pt x="10393" y="34178"/>
                  <a:pt x="10393" y="34178"/>
                </a:cubicBezTo>
                <a:cubicBezTo>
                  <a:pt x="10393" y="34178"/>
                  <a:pt x="8427" y="29141"/>
                  <a:pt x="9656" y="27989"/>
                </a:cubicBezTo>
                <a:cubicBezTo>
                  <a:pt x="15248" y="22758"/>
                  <a:pt x="10129" y="14774"/>
                  <a:pt x="10129" y="14774"/>
                </a:cubicBezTo>
                <a:cubicBezTo>
                  <a:pt x="10553" y="14276"/>
                  <a:pt x="11065" y="14091"/>
                  <a:pt x="11708" y="14091"/>
                </a:cubicBezTo>
                <a:cubicBezTo>
                  <a:pt x="13559" y="14091"/>
                  <a:pt x="16492" y="15621"/>
                  <a:pt x="21493" y="15621"/>
                </a:cubicBezTo>
                <a:cubicBezTo>
                  <a:pt x="24020" y="15621"/>
                  <a:pt x="27074" y="15231"/>
                  <a:pt x="30783" y="14056"/>
                </a:cubicBezTo>
                <a:cubicBezTo>
                  <a:pt x="42593" y="10315"/>
                  <a:pt x="39400" y="1"/>
                  <a:pt x="34147" y="1"/>
                </a:cubicBezTo>
                <a:close/>
              </a:path>
            </a:pathLst>
          </a:custGeom>
          <a:solidFill>
            <a:srgbClr val="32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3"/>
          <p:cNvSpPr/>
          <p:nvPr/>
        </p:nvSpPr>
        <p:spPr>
          <a:xfrm>
            <a:off x="3701496" y="1839749"/>
            <a:ext cx="102806" cy="91964"/>
          </a:xfrm>
          <a:custGeom>
            <a:avLst/>
            <a:gdLst/>
            <a:ahLst/>
            <a:cxnLst/>
            <a:rect l="l" t="t" r="r" b="b"/>
            <a:pathLst>
              <a:path w="6856" h="6133" extrusionOk="0">
                <a:moveTo>
                  <a:pt x="2751" y="0"/>
                </a:moveTo>
                <a:cubicBezTo>
                  <a:pt x="1743" y="0"/>
                  <a:pt x="454" y="345"/>
                  <a:pt x="262" y="2056"/>
                </a:cubicBezTo>
                <a:cubicBezTo>
                  <a:pt x="0" y="4393"/>
                  <a:pt x="2685" y="6133"/>
                  <a:pt x="5205" y="6133"/>
                </a:cubicBezTo>
                <a:cubicBezTo>
                  <a:pt x="5776" y="6133"/>
                  <a:pt x="6338" y="6044"/>
                  <a:pt x="6856" y="5852"/>
                </a:cubicBezTo>
                <a:lnTo>
                  <a:pt x="3984" y="158"/>
                </a:lnTo>
                <a:cubicBezTo>
                  <a:pt x="3984" y="158"/>
                  <a:pt x="3432" y="0"/>
                  <a:pt x="2751"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3"/>
          <p:cNvSpPr/>
          <p:nvPr/>
        </p:nvSpPr>
        <p:spPr>
          <a:xfrm>
            <a:off x="4760144" y="2897152"/>
            <a:ext cx="252141" cy="1554187"/>
          </a:xfrm>
          <a:custGeom>
            <a:avLst/>
            <a:gdLst/>
            <a:ahLst/>
            <a:cxnLst/>
            <a:rect l="l" t="t" r="r" b="b"/>
            <a:pathLst>
              <a:path w="16815" h="103647" extrusionOk="0">
                <a:moveTo>
                  <a:pt x="0" y="0"/>
                </a:moveTo>
                <a:cubicBezTo>
                  <a:pt x="0" y="1"/>
                  <a:pt x="548" y="33055"/>
                  <a:pt x="1051" y="42805"/>
                </a:cubicBezTo>
                <a:cubicBezTo>
                  <a:pt x="1837" y="58077"/>
                  <a:pt x="7416" y="103647"/>
                  <a:pt x="7416" y="103647"/>
                </a:cubicBezTo>
                <a:lnTo>
                  <a:pt x="14619" y="103531"/>
                </a:lnTo>
                <a:cubicBezTo>
                  <a:pt x="14619" y="103531"/>
                  <a:pt x="14037" y="62853"/>
                  <a:pt x="15013" y="49295"/>
                </a:cubicBezTo>
                <a:cubicBezTo>
                  <a:pt x="15761" y="38891"/>
                  <a:pt x="16815" y="3228"/>
                  <a:pt x="16815" y="3228"/>
                </a:cubicBezTo>
                <a:lnTo>
                  <a:pt x="0" y="0"/>
                </a:ln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83"/>
          <p:cNvSpPr/>
          <p:nvPr/>
        </p:nvSpPr>
        <p:spPr>
          <a:xfrm>
            <a:off x="4942314" y="2923183"/>
            <a:ext cx="471608" cy="1528140"/>
          </a:xfrm>
          <a:custGeom>
            <a:avLst/>
            <a:gdLst/>
            <a:ahLst/>
            <a:cxnLst/>
            <a:rect l="l" t="t" r="r" b="b"/>
            <a:pathLst>
              <a:path w="31451" h="101910" extrusionOk="0">
                <a:moveTo>
                  <a:pt x="18918" y="1"/>
                </a:moveTo>
                <a:lnTo>
                  <a:pt x="1" y="1288"/>
                </a:lnTo>
                <a:cubicBezTo>
                  <a:pt x="1" y="1288"/>
                  <a:pt x="7995" y="38781"/>
                  <a:pt x="11080" y="49972"/>
                </a:cubicBezTo>
                <a:lnTo>
                  <a:pt x="25400" y="101909"/>
                </a:lnTo>
                <a:lnTo>
                  <a:pt x="31450" y="101909"/>
                </a:lnTo>
                <a:lnTo>
                  <a:pt x="18918" y="1"/>
                </a:ln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83"/>
          <p:cNvSpPr/>
          <p:nvPr/>
        </p:nvSpPr>
        <p:spPr>
          <a:xfrm>
            <a:off x="4626452" y="2359055"/>
            <a:ext cx="225000" cy="1084079"/>
          </a:xfrm>
          <a:custGeom>
            <a:avLst/>
            <a:gdLst/>
            <a:ahLst/>
            <a:cxnLst/>
            <a:rect l="l" t="t" r="r" b="b"/>
            <a:pathLst>
              <a:path w="15005" h="72296" extrusionOk="0">
                <a:moveTo>
                  <a:pt x="7811" y="0"/>
                </a:moveTo>
                <a:cubicBezTo>
                  <a:pt x="5371" y="2882"/>
                  <a:pt x="4384" y="6698"/>
                  <a:pt x="3660" y="10403"/>
                </a:cubicBezTo>
                <a:cubicBezTo>
                  <a:pt x="0" y="29130"/>
                  <a:pt x="1315" y="48805"/>
                  <a:pt x="7434" y="66876"/>
                </a:cubicBezTo>
                <a:cubicBezTo>
                  <a:pt x="8057" y="68714"/>
                  <a:pt x="8729" y="70541"/>
                  <a:pt x="9560" y="72295"/>
                </a:cubicBezTo>
                <a:cubicBezTo>
                  <a:pt x="12092" y="51366"/>
                  <a:pt x="14629" y="30391"/>
                  <a:pt x="14970" y="9312"/>
                </a:cubicBezTo>
                <a:cubicBezTo>
                  <a:pt x="15005" y="7088"/>
                  <a:pt x="14983" y="4734"/>
                  <a:pt x="13842" y="2824"/>
                </a:cubicBezTo>
                <a:cubicBezTo>
                  <a:pt x="13025" y="1457"/>
                  <a:pt x="11421" y="469"/>
                  <a:pt x="9897" y="469"/>
                </a:cubicBezTo>
                <a:cubicBezTo>
                  <a:pt x="9291" y="469"/>
                  <a:pt x="8697" y="625"/>
                  <a:pt x="8170" y="977"/>
                </a:cubicBezTo>
                <a:lnTo>
                  <a:pt x="7811" y="0"/>
                </a:lnTo>
                <a:close/>
              </a:path>
            </a:pathLst>
          </a:custGeom>
          <a:solidFill>
            <a:srgbClr val="FFBE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3"/>
          <p:cNvSpPr/>
          <p:nvPr/>
        </p:nvSpPr>
        <p:spPr>
          <a:xfrm>
            <a:off x="4619750" y="2057559"/>
            <a:ext cx="209960" cy="1201879"/>
          </a:xfrm>
          <a:custGeom>
            <a:avLst/>
            <a:gdLst/>
            <a:ahLst/>
            <a:cxnLst/>
            <a:rect l="l" t="t" r="r" b="b"/>
            <a:pathLst>
              <a:path w="14002" h="80152" extrusionOk="0">
                <a:moveTo>
                  <a:pt x="14001" y="0"/>
                </a:moveTo>
                <a:cubicBezTo>
                  <a:pt x="14001" y="1"/>
                  <a:pt x="6952" y="6729"/>
                  <a:pt x="2242" y="34590"/>
                </a:cubicBezTo>
                <a:cubicBezTo>
                  <a:pt x="0" y="47840"/>
                  <a:pt x="1307" y="79631"/>
                  <a:pt x="1307" y="79631"/>
                </a:cubicBezTo>
                <a:lnTo>
                  <a:pt x="13603" y="80151"/>
                </a:lnTo>
                <a:lnTo>
                  <a:pt x="140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3"/>
          <p:cNvSpPr/>
          <p:nvPr/>
        </p:nvSpPr>
        <p:spPr>
          <a:xfrm>
            <a:off x="5240497" y="2330581"/>
            <a:ext cx="223950" cy="1084079"/>
          </a:xfrm>
          <a:custGeom>
            <a:avLst/>
            <a:gdLst/>
            <a:ahLst/>
            <a:cxnLst/>
            <a:rect l="l" t="t" r="r" b="b"/>
            <a:pathLst>
              <a:path w="14935" h="72296" extrusionOk="0">
                <a:moveTo>
                  <a:pt x="7160" y="0"/>
                </a:moveTo>
                <a:lnTo>
                  <a:pt x="6804" y="978"/>
                </a:lnTo>
                <a:cubicBezTo>
                  <a:pt x="6279" y="626"/>
                  <a:pt x="5688" y="470"/>
                  <a:pt x="5084" y="470"/>
                </a:cubicBezTo>
                <a:cubicBezTo>
                  <a:pt x="3567" y="470"/>
                  <a:pt x="1972" y="1458"/>
                  <a:pt x="1159" y="2824"/>
                </a:cubicBezTo>
                <a:cubicBezTo>
                  <a:pt x="22" y="4734"/>
                  <a:pt x="1" y="7088"/>
                  <a:pt x="36" y="9312"/>
                </a:cubicBezTo>
                <a:cubicBezTo>
                  <a:pt x="376" y="30391"/>
                  <a:pt x="2900" y="51367"/>
                  <a:pt x="5421" y="72295"/>
                </a:cubicBezTo>
                <a:cubicBezTo>
                  <a:pt x="6247" y="70541"/>
                  <a:pt x="6915" y="68714"/>
                  <a:pt x="7536" y="66877"/>
                </a:cubicBezTo>
                <a:cubicBezTo>
                  <a:pt x="13625" y="48804"/>
                  <a:pt x="14934" y="29130"/>
                  <a:pt x="11292" y="10403"/>
                </a:cubicBezTo>
                <a:cubicBezTo>
                  <a:pt x="10572" y="6697"/>
                  <a:pt x="9590" y="2881"/>
                  <a:pt x="7160" y="0"/>
                </a:cubicBezTo>
                <a:close/>
              </a:path>
            </a:pathLst>
          </a:custGeom>
          <a:solidFill>
            <a:srgbClr val="FFBE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3"/>
          <p:cNvSpPr/>
          <p:nvPr/>
        </p:nvSpPr>
        <p:spPr>
          <a:xfrm>
            <a:off x="4659470" y="4398817"/>
            <a:ext cx="340491" cy="95173"/>
          </a:xfrm>
          <a:custGeom>
            <a:avLst/>
            <a:gdLst/>
            <a:ahLst/>
            <a:cxnLst/>
            <a:rect l="l" t="t" r="r" b="b"/>
            <a:pathLst>
              <a:path w="22707" h="6347" extrusionOk="0">
                <a:moveTo>
                  <a:pt x="14924" y="1"/>
                </a:moveTo>
                <a:lnTo>
                  <a:pt x="14673" y="31"/>
                </a:lnTo>
                <a:lnTo>
                  <a:pt x="13339" y="2258"/>
                </a:lnTo>
                <a:cubicBezTo>
                  <a:pt x="13339" y="2258"/>
                  <a:pt x="7295" y="3738"/>
                  <a:pt x="1" y="4750"/>
                </a:cubicBezTo>
                <a:lnTo>
                  <a:pt x="248" y="5552"/>
                </a:lnTo>
                <a:lnTo>
                  <a:pt x="26" y="5869"/>
                </a:lnTo>
                <a:lnTo>
                  <a:pt x="199" y="6347"/>
                </a:lnTo>
                <a:lnTo>
                  <a:pt x="22707" y="5331"/>
                </a:lnTo>
                <a:lnTo>
                  <a:pt x="22585" y="4626"/>
                </a:lnTo>
                <a:cubicBezTo>
                  <a:pt x="22550" y="4420"/>
                  <a:pt x="21454" y="961"/>
                  <a:pt x="21454" y="961"/>
                </a:cubicBezTo>
                <a:lnTo>
                  <a:pt x="21261" y="392"/>
                </a:lnTo>
                <a:lnTo>
                  <a:pt x="21097" y="323"/>
                </a:lnTo>
                <a:lnTo>
                  <a:pt x="21148" y="997"/>
                </a:lnTo>
                <a:lnTo>
                  <a:pt x="14896" y="1329"/>
                </a:lnTo>
                <a:lnTo>
                  <a:pt x="14924" y="1"/>
                </a:lnTo>
                <a:close/>
              </a:path>
            </a:pathLst>
          </a:custGeom>
          <a:solidFill>
            <a:srgbClr val="32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3"/>
          <p:cNvSpPr/>
          <p:nvPr/>
        </p:nvSpPr>
        <p:spPr>
          <a:xfrm>
            <a:off x="5281252" y="4398817"/>
            <a:ext cx="340506" cy="95173"/>
          </a:xfrm>
          <a:custGeom>
            <a:avLst/>
            <a:gdLst/>
            <a:ahLst/>
            <a:cxnLst/>
            <a:rect l="l" t="t" r="r" b="b"/>
            <a:pathLst>
              <a:path w="22708" h="6347" extrusionOk="0">
                <a:moveTo>
                  <a:pt x="7783" y="1"/>
                </a:moveTo>
                <a:lnTo>
                  <a:pt x="7811" y="1329"/>
                </a:lnTo>
                <a:lnTo>
                  <a:pt x="1560" y="997"/>
                </a:lnTo>
                <a:lnTo>
                  <a:pt x="1610" y="323"/>
                </a:lnTo>
                <a:lnTo>
                  <a:pt x="1445" y="392"/>
                </a:lnTo>
                <a:lnTo>
                  <a:pt x="1254" y="961"/>
                </a:lnTo>
                <a:cubicBezTo>
                  <a:pt x="1254" y="961"/>
                  <a:pt x="157" y="4420"/>
                  <a:pt x="121" y="4626"/>
                </a:cubicBezTo>
                <a:lnTo>
                  <a:pt x="0" y="5331"/>
                </a:lnTo>
                <a:lnTo>
                  <a:pt x="22508" y="6347"/>
                </a:lnTo>
                <a:lnTo>
                  <a:pt x="22682" y="5869"/>
                </a:lnTo>
                <a:lnTo>
                  <a:pt x="22458" y="5552"/>
                </a:lnTo>
                <a:lnTo>
                  <a:pt x="22707" y="4750"/>
                </a:lnTo>
                <a:cubicBezTo>
                  <a:pt x="15412" y="3738"/>
                  <a:pt x="9368" y="2258"/>
                  <a:pt x="9368" y="2258"/>
                </a:cubicBezTo>
                <a:lnTo>
                  <a:pt x="8035" y="31"/>
                </a:lnTo>
                <a:lnTo>
                  <a:pt x="7783" y="1"/>
                </a:lnTo>
                <a:close/>
              </a:path>
            </a:pathLst>
          </a:custGeom>
          <a:solidFill>
            <a:srgbClr val="32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83"/>
          <p:cNvSpPr/>
          <p:nvPr/>
        </p:nvSpPr>
        <p:spPr>
          <a:xfrm>
            <a:off x="5262149" y="2029084"/>
            <a:ext cx="208955" cy="1201879"/>
          </a:xfrm>
          <a:custGeom>
            <a:avLst/>
            <a:gdLst/>
            <a:ahLst/>
            <a:cxnLst/>
            <a:rect l="l" t="t" r="r" b="b"/>
            <a:pathLst>
              <a:path w="13935" h="80152" extrusionOk="0">
                <a:moveTo>
                  <a:pt x="1" y="0"/>
                </a:moveTo>
                <a:lnTo>
                  <a:pt x="397" y="80151"/>
                </a:lnTo>
                <a:lnTo>
                  <a:pt x="12633" y="79631"/>
                </a:lnTo>
                <a:cubicBezTo>
                  <a:pt x="12633" y="79631"/>
                  <a:pt x="13935" y="47842"/>
                  <a:pt x="11704" y="34590"/>
                </a:cubicBezTo>
                <a:cubicBezTo>
                  <a:pt x="7016" y="6730"/>
                  <a:pt x="1" y="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3"/>
          <p:cNvSpPr/>
          <p:nvPr/>
        </p:nvSpPr>
        <p:spPr>
          <a:xfrm>
            <a:off x="4730590" y="1979287"/>
            <a:ext cx="658266" cy="1720481"/>
          </a:xfrm>
          <a:custGeom>
            <a:avLst/>
            <a:gdLst/>
            <a:ahLst/>
            <a:cxnLst/>
            <a:rect l="l" t="t" r="r" b="b"/>
            <a:pathLst>
              <a:path w="43899" h="114737" extrusionOk="0">
                <a:moveTo>
                  <a:pt x="26068" y="0"/>
                </a:moveTo>
                <a:lnTo>
                  <a:pt x="22896" y="87"/>
                </a:lnTo>
                <a:lnTo>
                  <a:pt x="6610" y="5220"/>
                </a:lnTo>
                <a:lnTo>
                  <a:pt x="0" y="114737"/>
                </a:lnTo>
                <a:lnTo>
                  <a:pt x="43898" y="113303"/>
                </a:lnTo>
                <a:lnTo>
                  <a:pt x="35786" y="3474"/>
                </a:lnTo>
                <a:lnTo>
                  <a:pt x="260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83"/>
          <p:cNvSpPr/>
          <p:nvPr/>
        </p:nvSpPr>
        <p:spPr>
          <a:xfrm>
            <a:off x="4887269" y="1774625"/>
            <a:ext cx="213919" cy="466569"/>
          </a:xfrm>
          <a:custGeom>
            <a:avLst/>
            <a:gdLst/>
            <a:ahLst/>
            <a:cxnLst/>
            <a:rect l="l" t="t" r="r" b="b"/>
            <a:pathLst>
              <a:path w="14266" h="31115" extrusionOk="0">
                <a:moveTo>
                  <a:pt x="6808" y="1"/>
                </a:moveTo>
                <a:cubicBezTo>
                  <a:pt x="6657" y="1"/>
                  <a:pt x="6506" y="7"/>
                  <a:pt x="6354" y="21"/>
                </a:cubicBezTo>
                <a:lnTo>
                  <a:pt x="5594" y="87"/>
                </a:lnTo>
                <a:cubicBezTo>
                  <a:pt x="2158" y="391"/>
                  <a:pt x="1" y="4089"/>
                  <a:pt x="816" y="8281"/>
                </a:cubicBezTo>
                <a:lnTo>
                  <a:pt x="3217" y="16760"/>
                </a:lnTo>
                <a:cubicBezTo>
                  <a:pt x="3951" y="20535"/>
                  <a:pt x="7100" y="31115"/>
                  <a:pt x="7100" y="31115"/>
                </a:cubicBezTo>
                <a:cubicBezTo>
                  <a:pt x="7100" y="31115"/>
                  <a:pt x="14266" y="17094"/>
                  <a:pt x="14112" y="13161"/>
                </a:cubicBezTo>
                <a:lnTo>
                  <a:pt x="13919" y="8194"/>
                </a:lnTo>
                <a:lnTo>
                  <a:pt x="13919" y="8195"/>
                </a:lnTo>
                <a:cubicBezTo>
                  <a:pt x="13747" y="3766"/>
                  <a:pt x="10418" y="1"/>
                  <a:pt x="6808" y="1"/>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83"/>
          <p:cNvSpPr/>
          <p:nvPr/>
        </p:nvSpPr>
        <p:spPr>
          <a:xfrm>
            <a:off x="4752242" y="1668254"/>
            <a:ext cx="77854" cy="96628"/>
          </a:xfrm>
          <a:custGeom>
            <a:avLst/>
            <a:gdLst/>
            <a:ahLst/>
            <a:cxnLst/>
            <a:rect l="l" t="t" r="r" b="b"/>
            <a:pathLst>
              <a:path w="5192" h="6444" extrusionOk="0">
                <a:moveTo>
                  <a:pt x="3144" y="0"/>
                </a:moveTo>
                <a:cubicBezTo>
                  <a:pt x="2430" y="0"/>
                  <a:pt x="1624" y="330"/>
                  <a:pt x="1084" y="1551"/>
                </a:cubicBezTo>
                <a:cubicBezTo>
                  <a:pt x="1" y="4004"/>
                  <a:pt x="2210" y="6444"/>
                  <a:pt x="4596" y="6444"/>
                </a:cubicBezTo>
                <a:cubicBezTo>
                  <a:pt x="4794" y="6444"/>
                  <a:pt x="4993" y="6427"/>
                  <a:pt x="5191" y="6392"/>
                </a:cubicBezTo>
                <a:lnTo>
                  <a:pt x="4691" y="455"/>
                </a:lnTo>
                <a:cubicBezTo>
                  <a:pt x="4691" y="455"/>
                  <a:pt x="3981" y="0"/>
                  <a:pt x="3144"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3"/>
          <p:cNvSpPr/>
          <p:nvPr/>
        </p:nvSpPr>
        <p:spPr>
          <a:xfrm>
            <a:off x="4753142" y="1477912"/>
            <a:ext cx="247837" cy="390785"/>
          </a:xfrm>
          <a:custGeom>
            <a:avLst/>
            <a:gdLst/>
            <a:ahLst/>
            <a:cxnLst/>
            <a:rect l="l" t="t" r="r" b="b"/>
            <a:pathLst>
              <a:path w="16528" h="26061" extrusionOk="0">
                <a:moveTo>
                  <a:pt x="8144" y="3806"/>
                </a:moveTo>
                <a:cubicBezTo>
                  <a:pt x="6592" y="3428"/>
                  <a:pt x="4509" y="6178"/>
                  <a:pt x="3624" y="7157"/>
                </a:cubicBezTo>
                <a:cubicBezTo>
                  <a:pt x="0" y="11167"/>
                  <a:pt x="3886" y="25003"/>
                  <a:pt x="5134" y="25671"/>
                </a:cubicBezTo>
                <a:cubicBezTo>
                  <a:pt x="5860" y="26061"/>
                  <a:pt x="6737" y="25270"/>
                  <a:pt x="7208" y="24805"/>
                </a:cubicBezTo>
                <a:cubicBezTo>
                  <a:pt x="8595" y="23437"/>
                  <a:pt x="9488" y="21605"/>
                  <a:pt x="10324" y="19874"/>
                </a:cubicBezTo>
                <a:cubicBezTo>
                  <a:pt x="10872" y="18739"/>
                  <a:pt x="11383" y="17586"/>
                  <a:pt x="11858" y="16416"/>
                </a:cubicBezTo>
                <a:cubicBezTo>
                  <a:pt x="12274" y="15394"/>
                  <a:pt x="12669" y="14364"/>
                  <a:pt x="13030" y="13322"/>
                </a:cubicBezTo>
                <a:cubicBezTo>
                  <a:pt x="14392" y="9400"/>
                  <a:pt x="16527" y="3377"/>
                  <a:pt x="13024" y="1"/>
                </a:cubicBezTo>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3"/>
          <p:cNvSpPr/>
          <p:nvPr/>
        </p:nvSpPr>
        <p:spPr>
          <a:xfrm>
            <a:off x="4789429" y="1406088"/>
            <a:ext cx="467094" cy="554560"/>
          </a:xfrm>
          <a:custGeom>
            <a:avLst/>
            <a:gdLst/>
            <a:ahLst/>
            <a:cxnLst/>
            <a:rect l="l" t="t" r="r" b="b"/>
            <a:pathLst>
              <a:path w="31150" h="36983" extrusionOk="0">
                <a:moveTo>
                  <a:pt x="11130" y="0"/>
                </a:moveTo>
                <a:cubicBezTo>
                  <a:pt x="6620" y="0"/>
                  <a:pt x="3613" y="1546"/>
                  <a:pt x="2713" y="8240"/>
                </a:cubicBezTo>
                <a:cubicBezTo>
                  <a:pt x="2713" y="8240"/>
                  <a:pt x="1380" y="15557"/>
                  <a:pt x="927" y="20439"/>
                </a:cubicBezTo>
                <a:cubicBezTo>
                  <a:pt x="0" y="30440"/>
                  <a:pt x="2872" y="36826"/>
                  <a:pt x="5286" y="36952"/>
                </a:cubicBezTo>
                <a:cubicBezTo>
                  <a:pt x="5669" y="36973"/>
                  <a:pt x="6052" y="36982"/>
                  <a:pt x="6435" y="36982"/>
                </a:cubicBezTo>
                <a:cubicBezTo>
                  <a:pt x="17543" y="36982"/>
                  <a:pt x="28635" y="28693"/>
                  <a:pt x="29871" y="19494"/>
                </a:cubicBezTo>
                <a:cubicBezTo>
                  <a:pt x="31150" y="9977"/>
                  <a:pt x="25653" y="1498"/>
                  <a:pt x="17591" y="555"/>
                </a:cubicBezTo>
                <a:cubicBezTo>
                  <a:pt x="15200" y="275"/>
                  <a:pt x="13031" y="0"/>
                  <a:pt x="11130"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3"/>
          <p:cNvSpPr/>
          <p:nvPr/>
        </p:nvSpPr>
        <p:spPr>
          <a:xfrm>
            <a:off x="5070938" y="1532043"/>
            <a:ext cx="213154" cy="354212"/>
          </a:xfrm>
          <a:custGeom>
            <a:avLst/>
            <a:gdLst/>
            <a:ahLst/>
            <a:cxnLst/>
            <a:rect l="l" t="t" r="r" b="b"/>
            <a:pathLst>
              <a:path w="14215" h="23622" extrusionOk="0">
                <a:moveTo>
                  <a:pt x="9871" y="26"/>
                </a:moveTo>
                <a:cubicBezTo>
                  <a:pt x="9114" y="1"/>
                  <a:pt x="1517" y="6505"/>
                  <a:pt x="1094" y="7609"/>
                </a:cubicBezTo>
                <a:cubicBezTo>
                  <a:pt x="0" y="10476"/>
                  <a:pt x="4004" y="14934"/>
                  <a:pt x="4680" y="18008"/>
                </a:cubicBezTo>
                <a:cubicBezTo>
                  <a:pt x="4992" y="19426"/>
                  <a:pt x="2788" y="23621"/>
                  <a:pt x="2788" y="23621"/>
                </a:cubicBezTo>
                <a:cubicBezTo>
                  <a:pt x="2788" y="23621"/>
                  <a:pt x="6812" y="22864"/>
                  <a:pt x="10284" y="18207"/>
                </a:cubicBezTo>
                <a:cubicBezTo>
                  <a:pt x="14215" y="12932"/>
                  <a:pt x="13175" y="9639"/>
                  <a:pt x="13299" y="6272"/>
                </a:cubicBezTo>
                <a:cubicBezTo>
                  <a:pt x="13374" y="4269"/>
                  <a:pt x="12590" y="120"/>
                  <a:pt x="9871" y="26"/>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83"/>
          <p:cNvSpPr/>
          <p:nvPr/>
        </p:nvSpPr>
        <p:spPr>
          <a:xfrm>
            <a:off x="5105440" y="1750184"/>
            <a:ext cx="109389" cy="87721"/>
          </a:xfrm>
          <a:custGeom>
            <a:avLst/>
            <a:gdLst/>
            <a:ahLst/>
            <a:cxnLst/>
            <a:rect l="l" t="t" r="r" b="b"/>
            <a:pathLst>
              <a:path w="7295" h="5850" extrusionOk="0">
                <a:moveTo>
                  <a:pt x="4327" y="1"/>
                </a:moveTo>
                <a:cubicBezTo>
                  <a:pt x="3960" y="1"/>
                  <a:pt x="3710" y="36"/>
                  <a:pt x="3710" y="36"/>
                </a:cubicBezTo>
                <a:lnTo>
                  <a:pt x="0" y="5307"/>
                </a:lnTo>
                <a:cubicBezTo>
                  <a:pt x="721" y="5677"/>
                  <a:pt x="1564" y="5850"/>
                  <a:pt x="2416" y="5850"/>
                </a:cubicBezTo>
                <a:cubicBezTo>
                  <a:pt x="4777" y="5850"/>
                  <a:pt x="7201" y="4524"/>
                  <a:pt x="7248" y="2405"/>
                </a:cubicBezTo>
                <a:cubicBezTo>
                  <a:pt x="7294" y="280"/>
                  <a:pt x="5353" y="1"/>
                  <a:pt x="4327" y="1"/>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83"/>
          <p:cNvSpPr/>
          <p:nvPr/>
        </p:nvSpPr>
        <p:spPr>
          <a:xfrm>
            <a:off x="4726271" y="1358525"/>
            <a:ext cx="506201" cy="306708"/>
          </a:xfrm>
          <a:custGeom>
            <a:avLst/>
            <a:gdLst/>
            <a:ahLst/>
            <a:cxnLst/>
            <a:rect l="l" t="t" r="r" b="b"/>
            <a:pathLst>
              <a:path w="33758" h="20454" extrusionOk="0">
                <a:moveTo>
                  <a:pt x="26530" y="18082"/>
                </a:moveTo>
                <a:cubicBezTo>
                  <a:pt x="28852" y="17143"/>
                  <a:pt x="33476" y="14081"/>
                  <a:pt x="33535" y="12709"/>
                </a:cubicBezTo>
                <a:cubicBezTo>
                  <a:pt x="33757" y="7480"/>
                  <a:pt x="30584" y="2859"/>
                  <a:pt x="25455" y="1841"/>
                </a:cubicBezTo>
                <a:cubicBezTo>
                  <a:pt x="21802" y="1116"/>
                  <a:pt x="15672" y="2854"/>
                  <a:pt x="12679" y="2276"/>
                </a:cubicBezTo>
                <a:cubicBezTo>
                  <a:pt x="11119" y="1975"/>
                  <a:pt x="8005" y="1813"/>
                  <a:pt x="6570" y="959"/>
                </a:cubicBezTo>
                <a:cubicBezTo>
                  <a:pt x="6379" y="844"/>
                  <a:pt x="5341" y="0"/>
                  <a:pt x="5140" y="145"/>
                </a:cubicBezTo>
                <a:cubicBezTo>
                  <a:pt x="4636" y="506"/>
                  <a:pt x="5239" y="2727"/>
                  <a:pt x="5381" y="3201"/>
                </a:cubicBezTo>
                <a:cubicBezTo>
                  <a:pt x="5427" y="3356"/>
                  <a:pt x="5760" y="4128"/>
                  <a:pt x="5581" y="4236"/>
                </a:cubicBezTo>
                <a:cubicBezTo>
                  <a:pt x="5017" y="4579"/>
                  <a:pt x="3708" y="3356"/>
                  <a:pt x="3301" y="2927"/>
                </a:cubicBezTo>
                <a:cubicBezTo>
                  <a:pt x="3135" y="2752"/>
                  <a:pt x="2974" y="2564"/>
                  <a:pt x="2836" y="2355"/>
                </a:cubicBezTo>
                <a:cubicBezTo>
                  <a:pt x="2819" y="2328"/>
                  <a:pt x="2664" y="2040"/>
                  <a:pt x="2651" y="2074"/>
                </a:cubicBezTo>
                <a:cubicBezTo>
                  <a:pt x="2324" y="2915"/>
                  <a:pt x="3036" y="4728"/>
                  <a:pt x="3237" y="5583"/>
                </a:cubicBezTo>
                <a:cubicBezTo>
                  <a:pt x="3272" y="5732"/>
                  <a:pt x="3575" y="6734"/>
                  <a:pt x="3435" y="6830"/>
                </a:cubicBezTo>
                <a:cubicBezTo>
                  <a:pt x="3274" y="6942"/>
                  <a:pt x="2736" y="6330"/>
                  <a:pt x="2629" y="6228"/>
                </a:cubicBezTo>
                <a:cubicBezTo>
                  <a:pt x="2005" y="5633"/>
                  <a:pt x="1461" y="4943"/>
                  <a:pt x="872" y="4304"/>
                </a:cubicBezTo>
                <a:cubicBezTo>
                  <a:pt x="733" y="4154"/>
                  <a:pt x="443" y="3752"/>
                  <a:pt x="236" y="3789"/>
                </a:cubicBezTo>
                <a:cubicBezTo>
                  <a:pt x="0" y="3833"/>
                  <a:pt x="87" y="4460"/>
                  <a:pt x="94" y="4652"/>
                </a:cubicBezTo>
                <a:cubicBezTo>
                  <a:pt x="128" y="5600"/>
                  <a:pt x="242" y="6545"/>
                  <a:pt x="434" y="7474"/>
                </a:cubicBezTo>
                <a:cubicBezTo>
                  <a:pt x="1162" y="10968"/>
                  <a:pt x="4155" y="13981"/>
                  <a:pt x="6693" y="15640"/>
                </a:cubicBezTo>
                <a:cubicBezTo>
                  <a:pt x="12775" y="19621"/>
                  <a:pt x="20663" y="20453"/>
                  <a:pt x="26530" y="18082"/>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83"/>
          <p:cNvSpPr/>
          <p:nvPr/>
        </p:nvSpPr>
        <p:spPr>
          <a:xfrm>
            <a:off x="4921276" y="1945519"/>
            <a:ext cx="206016" cy="132766"/>
          </a:xfrm>
          <a:custGeom>
            <a:avLst/>
            <a:gdLst/>
            <a:ahLst/>
            <a:cxnLst/>
            <a:rect l="l" t="t" r="r" b="b"/>
            <a:pathLst>
              <a:path w="13739" h="8854" extrusionOk="0">
                <a:moveTo>
                  <a:pt x="1" y="5501"/>
                </a:moveTo>
                <a:lnTo>
                  <a:pt x="494" y="3118"/>
                </a:lnTo>
                <a:lnTo>
                  <a:pt x="3314" y="4190"/>
                </a:lnTo>
                <a:lnTo>
                  <a:pt x="11653" y="1"/>
                </a:lnTo>
                <a:lnTo>
                  <a:pt x="13738" y="2772"/>
                </a:lnTo>
                <a:lnTo>
                  <a:pt x="7047" y="8854"/>
                </a:lnTo>
                <a:lnTo>
                  <a:pt x="3519" y="5807"/>
                </a:lnTo>
                <a:lnTo>
                  <a:pt x="902" y="8717"/>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83"/>
          <p:cNvSpPr/>
          <p:nvPr/>
        </p:nvSpPr>
        <p:spPr>
          <a:xfrm>
            <a:off x="4934337" y="1993907"/>
            <a:ext cx="177421" cy="253176"/>
          </a:xfrm>
          <a:custGeom>
            <a:avLst/>
            <a:gdLst/>
            <a:ahLst/>
            <a:cxnLst/>
            <a:rect l="l" t="t" r="r" b="b"/>
            <a:pathLst>
              <a:path w="11832" h="16884" extrusionOk="0">
                <a:moveTo>
                  <a:pt x="0" y="2443"/>
                </a:moveTo>
                <a:lnTo>
                  <a:pt x="3942" y="16883"/>
                </a:lnTo>
                <a:lnTo>
                  <a:pt x="1183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83"/>
          <p:cNvSpPr/>
          <p:nvPr/>
        </p:nvSpPr>
        <p:spPr>
          <a:xfrm>
            <a:off x="4935626" y="2018588"/>
            <a:ext cx="93329" cy="92744"/>
          </a:xfrm>
          <a:custGeom>
            <a:avLst/>
            <a:gdLst/>
            <a:ahLst/>
            <a:cxnLst/>
            <a:rect l="l" t="t" r="r" b="b"/>
            <a:pathLst>
              <a:path w="6224" h="6185" extrusionOk="0">
                <a:moveTo>
                  <a:pt x="1" y="3922"/>
                </a:moveTo>
                <a:lnTo>
                  <a:pt x="2324" y="0"/>
                </a:lnTo>
                <a:lnTo>
                  <a:pt x="6224" y="3202"/>
                </a:lnTo>
                <a:lnTo>
                  <a:pt x="2604" y="6185"/>
                </a:lnTo>
              </a:path>
            </a:pathLst>
          </a:cu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83"/>
          <p:cNvSpPr/>
          <p:nvPr/>
        </p:nvSpPr>
        <p:spPr>
          <a:xfrm>
            <a:off x="4961072" y="2068835"/>
            <a:ext cx="80973" cy="191216"/>
          </a:xfrm>
          <a:custGeom>
            <a:avLst/>
            <a:gdLst/>
            <a:ahLst/>
            <a:cxnLst/>
            <a:rect l="l" t="t" r="r" b="b"/>
            <a:pathLst>
              <a:path w="5400" h="12752" extrusionOk="0">
                <a:moveTo>
                  <a:pt x="2425" y="0"/>
                </a:moveTo>
                <a:lnTo>
                  <a:pt x="33" y="234"/>
                </a:lnTo>
                <a:cubicBezTo>
                  <a:pt x="1" y="575"/>
                  <a:pt x="123" y="4912"/>
                  <a:pt x="237" y="5289"/>
                </a:cubicBezTo>
                <a:cubicBezTo>
                  <a:pt x="615" y="6538"/>
                  <a:pt x="1889" y="12724"/>
                  <a:pt x="1979" y="12742"/>
                </a:cubicBezTo>
                <a:cubicBezTo>
                  <a:pt x="2023" y="12751"/>
                  <a:pt x="5399" y="5392"/>
                  <a:pt x="5351" y="5319"/>
                </a:cubicBezTo>
                <a:cubicBezTo>
                  <a:pt x="5003" y="4798"/>
                  <a:pt x="2947" y="910"/>
                  <a:pt x="2425" y="0"/>
                </a:cubicBezTo>
                <a:close/>
              </a:path>
            </a:pathLst>
          </a:cu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83"/>
          <p:cNvSpPr/>
          <p:nvPr/>
        </p:nvSpPr>
        <p:spPr>
          <a:xfrm rot="-1356940" flipH="1">
            <a:off x="3952835" y="1854245"/>
            <a:ext cx="85234" cy="96021"/>
          </a:xfrm>
          <a:custGeom>
            <a:avLst/>
            <a:gdLst/>
            <a:ahLst/>
            <a:cxnLst/>
            <a:rect l="l" t="t" r="r" b="b"/>
            <a:pathLst>
              <a:path w="8103" h="9114" extrusionOk="0">
                <a:moveTo>
                  <a:pt x="2633" y="1"/>
                </a:moveTo>
                <a:lnTo>
                  <a:pt x="2633" y="1"/>
                </a:lnTo>
                <a:cubicBezTo>
                  <a:pt x="1" y="5169"/>
                  <a:pt x="2705" y="9113"/>
                  <a:pt x="4861" y="9113"/>
                </a:cubicBezTo>
                <a:cubicBezTo>
                  <a:pt x="5312" y="9113"/>
                  <a:pt x="5739" y="8940"/>
                  <a:pt x="6088" y="8570"/>
                </a:cubicBezTo>
                <a:cubicBezTo>
                  <a:pt x="8103" y="6429"/>
                  <a:pt x="6513" y="5588"/>
                  <a:pt x="4800" y="4853"/>
                </a:cubicBezTo>
                <a:cubicBezTo>
                  <a:pt x="3088" y="4119"/>
                  <a:pt x="2633" y="1"/>
                  <a:pt x="2633" y="1"/>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3"/>
          <p:cNvSpPr/>
          <p:nvPr/>
        </p:nvSpPr>
        <p:spPr>
          <a:xfrm rot="2042987">
            <a:off x="4862631" y="1759758"/>
            <a:ext cx="60854" cy="68542"/>
          </a:xfrm>
          <a:custGeom>
            <a:avLst/>
            <a:gdLst/>
            <a:ahLst/>
            <a:cxnLst/>
            <a:rect l="l" t="t" r="r" b="b"/>
            <a:pathLst>
              <a:path w="8103" h="9114" extrusionOk="0">
                <a:moveTo>
                  <a:pt x="2633" y="1"/>
                </a:moveTo>
                <a:lnTo>
                  <a:pt x="2633" y="1"/>
                </a:lnTo>
                <a:cubicBezTo>
                  <a:pt x="1" y="5169"/>
                  <a:pt x="2705" y="9113"/>
                  <a:pt x="4861" y="9113"/>
                </a:cubicBezTo>
                <a:cubicBezTo>
                  <a:pt x="5312" y="9113"/>
                  <a:pt x="5739" y="8940"/>
                  <a:pt x="6088" y="8570"/>
                </a:cubicBezTo>
                <a:cubicBezTo>
                  <a:pt x="8103" y="6429"/>
                  <a:pt x="6513" y="5588"/>
                  <a:pt x="4800" y="4853"/>
                </a:cubicBezTo>
                <a:cubicBezTo>
                  <a:pt x="3088" y="4119"/>
                  <a:pt x="2633" y="1"/>
                  <a:pt x="2633" y="1"/>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83"/>
          <p:cNvSpPr txBox="1"/>
          <p:nvPr/>
        </p:nvSpPr>
        <p:spPr>
          <a:xfrm>
            <a:off x="528975" y="1447868"/>
            <a:ext cx="1586100" cy="47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800" dirty="0">
              <a:solidFill>
                <a:srgbClr val="32186B"/>
              </a:solidFill>
              <a:latin typeface="Merriweather Black"/>
              <a:ea typeface="Merriweather Black"/>
              <a:cs typeface="Merriweather Black"/>
              <a:sym typeface="Merriweather Black"/>
            </a:endParaRPr>
          </a:p>
        </p:txBody>
      </p:sp>
      <p:sp>
        <p:nvSpPr>
          <p:cNvPr id="2084" name="Google Shape;2084;p83"/>
          <p:cNvSpPr txBox="1"/>
          <p:nvPr/>
        </p:nvSpPr>
        <p:spPr>
          <a:xfrm>
            <a:off x="-157833" y="2470661"/>
            <a:ext cx="2178300" cy="5103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endParaRPr dirty="0">
              <a:solidFill>
                <a:srgbClr val="32186B"/>
              </a:solidFill>
              <a:latin typeface="Lato"/>
              <a:ea typeface="Lato"/>
              <a:cs typeface="Lato"/>
              <a:sym typeface="Lato"/>
            </a:endParaRPr>
          </a:p>
        </p:txBody>
      </p:sp>
      <p:sp>
        <p:nvSpPr>
          <p:cNvPr id="2085" name="Google Shape;2085;p83"/>
          <p:cNvSpPr txBox="1"/>
          <p:nvPr/>
        </p:nvSpPr>
        <p:spPr>
          <a:xfrm>
            <a:off x="7028925" y="571581"/>
            <a:ext cx="1945800" cy="4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rgbClr val="32186B"/>
              </a:solidFill>
              <a:latin typeface="Merriweather Black"/>
              <a:ea typeface="Merriweather Black"/>
              <a:cs typeface="Merriweather Black"/>
              <a:sym typeface="Merriweather Black"/>
            </a:endParaRPr>
          </a:p>
        </p:txBody>
      </p:sp>
      <p:sp>
        <p:nvSpPr>
          <p:cNvPr id="2086" name="Google Shape;2086;p83"/>
          <p:cNvSpPr txBox="1"/>
          <p:nvPr/>
        </p:nvSpPr>
        <p:spPr>
          <a:xfrm>
            <a:off x="7028925" y="1326270"/>
            <a:ext cx="2178300" cy="510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dirty="0">
              <a:solidFill>
                <a:srgbClr val="32186B"/>
              </a:solidFill>
              <a:latin typeface="Lato"/>
              <a:ea typeface="Lato"/>
              <a:cs typeface="Lato"/>
              <a:sym typeface="Lato"/>
            </a:endParaRPr>
          </a:p>
        </p:txBody>
      </p:sp>
      <p:sp>
        <p:nvSpPr>
          <p:cNvPr id="2089" name="Google Shape;2089;p83"/>
          <p:cNvSpPr txBox="1">
            <a:spLocks noGrp="1"/>
          </p:cNvSpPr>
          <p:nvPr>
            <p:ph type="title"/>
          </p:nvPr>
        </p:nvSpPr>
        <p:spPr>
          <a:xfrm>
            <a:off x="1203900" y="227405"/>
            <a:ext cx="6736200" cy="572700"/>
          </a:xfrm>
          <a:prstGeom prst="rect">
            <a:avLst/>
          </a:prstGeom>
        </p:spPr>
        <p:txBody>
          <a:bodyPr spcFirstLastPara="1" wrap="square" lIns="91425" tIns="91425" rIns="91425" bIns="91425" anchor="t" anchorCtr="0">
            <a:noAutofit/>
          </a:bodyPr>
          <a:lstStyle/>
          <a:p>
            <a:r>
              <a:rPr lang="en" dirty="0"/>
              <a:t>04</a:t>
            </a:r>
            <a:br>
              <a:rPr lang="en" dirty="0"/>
            </a:br>
            <a:r>
              <a:rPr lang="en-US" dirty="0"/>
              <a:t> Recommendations</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B1432AD-2E03-44C9-AB11-4E1B6B726F49}"/>
              </a:ext>
            </a:extLst>
          </p:cNvPr>
          <p:cNvSpPr>
            <a:spLocks noGrp="1"/>
          </p:cNvSpPr>
          <p:nvPr>
            <p:ph type="subTitle" idx="1"/>
          </p:nvPr>
        </p:nvSpPr>
        <p:spPr>
          <a:xfrm>
            <a:off x="623777" y="1119963"/>
            <a:ext cx="4437321" cy="3756837"/>
          </a:xfrm>
        </p:spPr>
        <p:txBody>
          <a:bodyPr>
            <a:normAutofit/>
          </a:bodyPr>
          <a:lstStyle/>
          <a:p>
            <a:pPr marL="285750" marR="0" lvl="0" indent="-285750" algn="l" defTabSz="914400" rtl="0" eaLnBrk="1" fontAlgn="auto" latinLnBrk="0" hangingPunct="1">
              <a:lnSpc>
                <a:spcPct val="100000"/>
              </a:lnSpc>
              <a:spcBef>
                <a:spcPts val="0"/>
              </a:spcBef>
              <a:spcAft>
                <a:spcPts val="0"/>
              </a:spcAft>
              <a:buClr>
                <a:srgbClr val="000000"/>
              </a:buClr>
              <a:buSzPts val="1100"/>
              <a:buFont typeface="Wingdings" panose="05000000000000000000" pitchFamily="2" charset="2"/>
              <a:buChar char="§"/>
              <a:tabLst/>
              <a:defRPr/>
            </a:pPr>
            <a:r>
              <a:rPr kumimoji="0" lang="en-GB" sz="1400" b="0" i="0" u="none" strike="noStrike" kern="0" cap="none" spc="0" normalizeH="0" baseline="0" noProof="0" dirty="0">
                <a:ln>
                  <a:noFill/>
                </a:ln>
                <a:solidFill>
                  <a:srgbClr val="32186B"/>
                </a:solidFill>
                <a:effectLst/>
                <a:uLnTx/>
                <a:uFillTx/>
                <a:latin typeface="Lato"/>
                <a:sym typeface="Lato"/>
              </a:rPr>
              <a:t>Regular mammograms can help find breast cancer at an early stage, when treatment is most successful. Women at high risk should have yearly mammograms along with an MRI starting at age 30.</a:t>
            </a:r>
          </a:p>
          <a:p>
            <a:pPr marL="0" marR="0" lvl="0" indent="0" algn="l" defTabSz="914400" rtl="0" eaLnBrk="1" fontAlgn="auto" latinLnBrk="0" hangingPunct="1">
              <a:lnSpc>
                <a:spcPct val="100000"/>
              </a:lnSpc>
              <a:spcBef>
                <a:spcPts val="0"/>
              </a:spcBef>
              <a:spcAft>
                <a:spcPts val="0"/>
              </a:spcAft>
              <a:buClr>
                <a:srgbClr val="000000"/>
              </a:buClr>
              <a:buSzPts val="1100"/>
              <a:tabLst/>
              <a:defRPr/>
            </a:pPr>
            <a:endParaRPr kumimoji="0" lang="en-GB" sz="1400" b="0" i="0" u="none" strike="noStrike" kern="0" cap="none" spc="0" normalizeH="0" baseline="0" noProof="0" dirty="0">
              <a:ln>
                <a:noFill/>
              </a:ln>
              <a:solidFill>
                <a:srgbClr val="32186B"/>
              </a:solidFill>
              <a:effectLst/>
              <a:uLnTx/>
              <a:uFillTx/>
              <a:latin typeface="Lato"/>
              <a:sym typeface="Lato"/>
            </a:endParaRPr>
          </a:p>
          <a:p>
            <a:pPr marL="285750" marR="0" lvl="0" indent="-285750" algn="l" defTabSz="914400" rtl="0" eaLnBrk="1" fontAlgn="auto" latinLnBrk="0" hangingPunct="1">
              <a:lnSpc>
                <a:spcPct val="100000"/>
              </a:lnSpc>
              <a:spcBef>
                <a:spcPts val="0"/>
              </a:spcBef>
              <a:spcAft>
                <a:spcPts val="0"/>
              </a:spcAft>
              <a:buClr>
                <a:srgbClr val="000000"/>
              </a:buClr>
              <a:buSzPts val="1100"/>
              <a:buFont typeface="Wingdings" panose="05000000000000000000" pitchFamily="2" charset="2"/>
              <a:buChar char="§"/>
              <a:tabLst/>
              <a:defRPr/>
            </a:pPr>
            <a:r>
              <a:rPr kumimoji="0" lang="en-GB" sz="1400" b="0" i="0" u="none" strike="noStrike" kern="0" cap="none" spc="0" normalizeH="0" baseline="0" noProof="0" dirty="0">
                <a:ln>
                  <a:noFill/>
                </a:ln>
                <a:solidFill>
                  <a:srgbClr val="32186B"/>
                </a:solidFill>
                <a:effectLst/>
                <a:uLnTx/>
                <a:uFillTx/>
                <a:latin typeface="Lato"/>
                <a:sym typeface="Lato"/>
              </a:rPr>
              <a:t>There is a need to raise awareness on the importance of early screenings by working with all possible social, health and media organizations</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Wingdings" panose="05000000000000000000" pitchFamily="2" charset="2"/>
              <a:buChar char="§"/>
              <a:tabLst/>
              <a:defRPr/>
            </a:pPr>
            <a:endParaRPr kumimoji="0" lang="en-GB" sz="1400" b="0" i="0" u="none" strike="noStrike" kern="0" cap="none" spc="0" normalizeH="0" baseline="0" noProof="0" dirty="0">
              <a:ln>
                <a:noFill/>
              </a:ln>
              <a:solidFill>
                <a:srgbClr val="32186B"/>
              </a:solidFill>
              <a:effectLst/>
              <a:uLnTx/>
              <a:uFillTx/>
              <a:latin typeface="Lato"/>
              <a:sym typeface="Lato"/>
            </a:endParaRPr>
          </a:p>
          <a:p>
            <a:pPr marL="285750" marR="0" lvl="0" indent="-285750" algn="l" defTabSz="914400" rtl="0" eaLnBrk="1" fontAlgn="auto" latinLnBrk="0" hangingPunct="1">
              <a:lnSpc>
                <a:spcPct val="100000"/>
              </a:lnSpc>
              <a:spcBef>
                <a:spcPts val="0"/>
              </a:spcBef>
              <a:spcAft>
                <a:spcPts val="0"/>
              </a:spcAft>
              <a:buClr>
                <a:srgbClr val="000000"/>
              </a:buClr>
              <a:buSzPts val="1100"/>
              <a:buFont typeface="Wingdings" panose="05000000000000000000" pitchFamily="2" charset="2"/>
              <a:buChar char="§"/>
              <a:tabLst/>
              <a:defRPr/>
            </a:pPr>
            <a:r>
              <a:rPr kumimoji="0" lang="en-GB" sz="1400" b="0" i="0" u="none" strike="noStrike" kern="0" cap="none" spc="0" normalizeH="0" baseline="0" noProof="0" dirty="0">
                <a:ln>
                  <a:noFill/>
                </a:ln>
                <a:solidFill>
                  <a:srgbClr val="32186B"/>
                </a:solidFill>
                <a:effectLst/>
                <a:uLnTx/>
                <a:uFillTx/>
                <a:latin typeface="Lato"/>
                <a:sym typeface="Lato"/>
              </a:rPr>
              <a:t>Integrate technology, biology and risk models to improve existing infrastructure to better detect, treat and reduce possibility of recurrence.</a:t>
            </a:r>
            <a:br>
              <a:rPr kumimoji="0" lang="en-GB" sz="1400" b="0" i="0" u="none" strike="noStrike" kern="0" cap="none" spc="0" normalizeH="0" baseline="0" noProof="0" dirty="0">
                <a:ln>
                  <a:noFill/>
                </a:ln>
                <a:solidFill>
                  <a:srgbClr val="32186B"/>
                </a:solidFill>
                <a:effectLst/>
                <a:uLnTx/>
                <a:uFillTx/>
                <a:latin typeface="Lato"/>
                <a:sym typeface="Lato"/>
              </a:rPr>
            </a:br>
            <a:endParaRPr kumimoji="0" lang="en-GB" sz="1400" b="0" i="0" u="none" strike="noStrike" kern="0" cap="none" spc="0" normalizeH="0" baseline="0" noProof="0" dirty="0">
              <a:ln>
                <a:noFill/>
              </a:ln>
              <a:solidFill>
                <a:srgbClr val="32186B"/>
              </a:solidFill>
              <a:effectLst/>
              <a:uLnTx/>
              <a:uFillTx/>
              <a:latin typeface="Lato"/>
              <a:sym typeface="Lato"/>
            </a:endParaRPr>
          </a:p>
          <a:p>
            <a:endParaRPr lang="en-GB" dirty="0"/>
          </a:p>
        </p:txBody>
      </p:sp>
      <p:sp>
        <p:nvSpPr>
          <p:cNvPr id="4" name="Title 3">
            <a:extLst>
              <a:ext uri="{FF2B5EF4-FFF2-40B4-BE49-F238E27FC236}">
                <a16:creationId xmlns:a16="http://schemas.microsoft.com/office/drawing/2014/main" id="{68B95EDB-D567-4E11-952A-0A66C328ED12}"/>
              </a:ext>
            </a:extLst>
          </p:cNvPr>
          <p:cNvSpPr>
            <a:spLocks noGrp="1"/>
          </p:cNvSpPr>
          <p:nvPr>
            <p:ph type="title" idx="2"/>
          </p:nvPr>
        </p:nvSpPr>
        <p:spPr/>
        <p:txBody>
          <a:bodyPr/>
          <a:lstStyle/>
          <a:p>
            <a:r>
              <a:rPr lang="en" sz="2500" dirty="0"/>
              <a:t>Recommendations</a:t>
            </a:r>
            <a:endParaRPr lang="en-GB" dirty="0"/>
          </a:p>
        </p:txBody>
      </p:sp>
      <p:pic>
        <p:nvPicPr>
          <p:cNvPr id="9" name="Google Shape;2902;p90">
            <a:extLst>
              <a:ext uri="{FF2B5EF4-FFF2-40B4-BE49-F238E27FC236}">
                <a16:creationId xmlns:a16="http://schemas.microsoft.com/office/drawing/2014/main" id="{4B783662-BDB0-4CB6-99DF-E75316504DE1}"/>
              </a:ext>
            </a:extLst>
          </p:cNvPr>
          <p:cNvPicPr preferRelativeResize="0"/>
          <p:nvPr/>
        </p:nvPicPr>
        <p:blipFill rotWithShape="1">
          <a:blip r:embed="rId2">
            <a:alphaModFix/>
          </a:blip>
          <a:srcRect t="16540" b="16547"/>
          <a:stretch/>
        </p:blipFill>
        <p:spPr>
          <a:xfrm>
            <a:off x="5266660" y="1672856"/>
            <a:ext cx="3728484" cy="3470643"/>
          </a:xfrm>
          <a:prstGeom prst="ellipse">
            <a:avLst/>
          </a:prstGeom>
          <a:ln>
            <a:noFill/>
          </a:ln>
          <a:effectLst>
            <a:softEdge rad="112500"/>
          </a:effectLst>
        </p:spPr>
      </p:pic>
    </p:spTree>
    <p:extLst>
      <p:ext uri="{BB962C8B-B14F-4D97-AF65-F5344CB8AC3E}">
        <p14:creationId xmlns:p14="http://schemas.microsoft.com/office/powerpoint/2010/main" val="984714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sp>
        <p:nvSpPr>
          <p:cNvPr id="1482" name="Google Shape;1482;p74"/>
          <p:cNvSpPr txBox="1">
            <a:spLocks noGrp="1"/>
          </p:cNvSpPr>
          <p:nvPr>
            <p:ph type="title"/>
          </p:nvPr>
        </p:nvSpPr>
        <p:spPr>
          <a:xfrm>
            <a:off x="354419" y="433349"/>
            <a:ext cx="7585681" cy="1170087"/>
          </a:xfrm>
          <a:prstGeom prst="rect">
            <a:avLst/>
          </a:prstGeom>
        </p:spPr>
        <p:txBody>
          <a:bodyPr spcFirstLastPara="1" wrap="square" lIns="91425" tIns="91425" rIns="91425" bIns="91425" anchor="t" anchorCtr="0">
            <a:noAutofit/>
          </a:bodyPr>
          <a:lstStyle/>
          <a:p>
            <a:pPr algn="l">
              <a:lnSpc>
                <a:spcPct val="107000"/>
              </a:lnSpc>
              <a:spcAft>
                <a:spcPts val="800"/>
              </a:spcAft>
            </a:pPr>
            <a:r>
              <a:rPr lang="en-US" sz="1400" dirty="0">
                <a:effectLst/>
                <a:latin typeface="Calibri" panose="020F0502020204030204" pitchFamily="34" charset="0"/>
                <a:ea typeface="Calibri" panose="020F0502020204030204" pitchFamily="34" charset="0"/>
                <a:cs typeface="Arial" panose="020B0604020202020204" pitchFamily="34" charset="0"/>
              </a:rPr>
              <a:t>Risk factors to consider are – Age, Personal or Family history, and Genetic factors, childbearing or menstrual history. Research shows that lifestyle changes can decrease the risk of breast cancer, even in women at high risk. To lower your risk. </a:t>
            </a:r>
            <a:r>
              <a:rPr lang="en-GB" sz="1400" dirty="0">
                <a:effectLst/>
                <a:latin typeface="Calibri" panose="020F0502020204030204" pitchFamily="34" charset="0"/>
                <a:ea typeface="Calibri" panose="020F0502020204030204" pitchFamily="34" charset="0"/>
                <a:cs typeface="Arial" panose="020B0604020202020204" pitchFamily="34" charset="0"/>
              </a:rPr>
              <a:t/>
            </a:r>
            <a:br>
              <a:rPr lang="en-GB" sz="1400" dirty="0">
                <a:effectLst/>
                <a:latin typeface="Calibri" panose="020F0502020204030204" pitchFamily="34" charset="0"/>
                <a:ea typeface="Calibri" panose="020F0502020204030204" pitchFamily="34" charset="0"/>
                <a:cs typeface="Arial" panose="020B0604020202020204" pitchFamily="34" charset="0"/>
              </a:rPr>
            </a:br>
            <a:r>
              <a:rPr lang="en-US" sz="1400" dirty="0">
                <a:effectLst/>
                <a:latin typeface="Calibri" panose="020F0502020204030204" pitchFamily="34" charset="0"/>
                <a:ea typeface="Calibri" panose="020F0502020204030204" pitchFamily="34" charset="0"/>
                <a:cs typeface="Arial" panose="020B0604020202020204" pitchFamily="34" charset="0"/>
              </a:rPr>
              <a:t>Key factors to consider are listed below:</a:t>
            </a:r>
            <a:br>
              <a:rPr lang="en-US" sz="1400" dirty="0">
                <a:effectLst/>
                <a:latin typeface="Calibri" panose="020F0502020204030204" pitchFamily="34" charset="0"/>
                <a:ea typeface="Calibri" panose="020F0502020204030204" pitchFamily="34" charset="0"/>
                <a:cs typeface="Arial" panose="020B0604020202020204" pitchFamily="34" charset="0"/>
              </a:rPr>
            </a:br>
            <a:r>
              <a:rPr lang="en-GB" sz="1800" dirty="0">
                <a:effectLst/>
                <a:latin typeface="Calibri" panose="020F0502020204030204" pitchFamily="34" charset="0"/>
                <a:ea typeface="Calibri" panose="020F0502020204030204" pitchFamily="34" charset="0"/>
                <a:cs typeface="Arial" panose="020B0604020202020204" pitchFamily="34" charset="0"/>
              </a:rPr>
              <a:t/>
            </a:r>
            <a:br>
              <a:rPr lang="en-GB" sz="1800" dirty="0">
                <a:effectLst/>
                <a:latin typeface="Calibri" panose="020F0502020204030204" pitchFamily="34" charset="0"/>
                <a:ea typeface="Calibri" panose="020F0502020204030204" pitchFamily="34" charset="0"/>
                <a:cs typeface="Arial" panose="020B0604020202020204" pitchFamily="34" charset="0"/>
              </a:rPr>
            </a:br>
            <a:r>
              <a:rPr lang="en-GB" sz="1800" dirty="0">
                <a:effectLst/>
                <a:latin typeface="Calibri" panose="020F0502020204030204" pitchFamily="34" charset="0"/>
                <a:ea typeface="Calibri" panose="020F0502020204030204" pitchFamily="34" charset="0"/>
                <a:cs typeface="Arial" panose="020B0604020202020204" pitchFamily="34" charset="0"/>
              </a:rPr>
              <a:t/>
            </a:r>
            <a:br>
              <a:rPr lang="en-GB" sz="1800" dirty="0">
                <a:effectLst/>
                <a:latin typeface="Calibri" panose="020F0502020204030204" pitchFamily="34" charset="0"/>
                <a:ea typeface="Calibri" panose="020F0502020204030204" pitchFamily="34" charset="0"/>
                <a:cs typeface="Arial" panose="020B0604020202020204" pitchFamily="34" charset="0"/>
              </a:rPr>
            </a:br>
            <a:r>
              <a:rPr lang="en-GB" sz="1400" dirty="0">
                <a:effectLst/>
                <a:latin typeface="Calibri" panose="020F0502020204030204" pitchFamily="34" charset="0"/>
                <a:ea typeface="Calibri" panose="020F0502020204030204" pitchFamily="34" charset="0"/>
                <a:cs typeface="Arial" panose="020B0604020202020204" pitchFamily="34" charset="0"/>
              </a:rPr>
              <a:t/>
            </a:r>
            <a:br>
              <a:rPr lang="en-GB" sz="1400" dirty="0">
                <a:effectLst/>
                <a:latin typeface="Calibri" panose="020F0502020204030204" pitchFamily="34" charset="0"/>
                <a:ea typeface="Calibri" panose="020F0502020204030204" pitchFamily="34" charset="0"/>
                <a:cs typeface="Arial" panose="020B0604020202020204" pitchFamily="34" charset="0"/>
              </a:rPr>
            </a:br>
            <a:endParaRPr sz="2000" dirty="0"/>
          </a:p>
        </p:txBody>
      </p:sp>
      <p:grpSp>
        <p:nvGrpSpPr>
          <p:cNvPr id="1484" name="Google Shape;1484;p74"/>
          <p:cNvGrpSpPr/>
          <p:nvPr/>
        </p:nvGrpSpPr>
        <p:grpSpPr>
          <a:xfrm>
            <a:off x="6765400" y="1744663"/>
            <a:ext cx="1776115" cy="2760000"/>
            <a:chOff x="6765400" y="1744663"/>
            <a:chExt cx="1776115" cy="2760000"/>
          </a:xfrm>
        </p:grpSpPr>
        <p:sp>
          <p:nvSpPr>
            <p:cNvPr id="1485" name="Google Shape;1485;p74"/>
            <p:cNvSpPr/>
            <p:nvPr/>
          </p:nvSpPr>
          <p:spPr>
            <a:xfrm>
              <a:off x="6829702" y="3652905"/>
              <a:ext cx="1711812" cy="851758"/>
            </a:xfrm>
            <a:custGeom>
              <a:avLst/>
              <a:gdLst/>
              <a:ahLst/>
              <a:cxnLst/>
              <a:rect l="l" t="t" r="r" b="b"/>
              <a:pathLst>
                <a:path w="53228" h="26485" extrusionOk="0">
                  <a:moveTo>
                    <a:pt x="26613" y="1"/>
                  </a:moveTo>
                  <a:cubicBezTo>
                    <a:pt x="19555" y="1"/>
                    <a:pt x="12785" y="1397"/>
                    <a:pt x="7794" y="3880"/>
                  </a:cubicBezTo>
                  <a:cubicBezTo>
                    <a:pt x="2803" y="6363"/>
                    <a:pt x="0" y="9731"/>
                    <a:pt x="0" y="13243"/>
                  </a:cubicBezTo>
                  <a:cubicBezTo>
                    <a:pt x="0" y="16754"/>
                    <a:pt x="2803" y="20122"/>
                    <a:pt x="7794" y="22605"/>
                  </a:cubicBezTo>
                  <a:cubicBezTo>
                    <a:pt x="12785" y="25088"/>
                    <a:pt x="19555" y="26484"/>
                    <a:pt x="26613" y="26484"/>
                  </a:cubicBezTo>
                  <a:cubicBezTo>
                    <a:pt x="33671" y="26484"/>
                    <a:pt x="40441" y="25088"/>
                    <a:pt x="45432" y="22605"/>
                  </a:cubicBezTo>
                  <a:cubicBezTo>
                    <a:pt x="50423" y="20122"/>
                    <a:pt x="53227" y="16754"/>
                    <a:pt x="53227" y="13243"/>
                  </a:cubicBezTo>
                  <a:cubicBezTo>
                    <a:pt x="53227" y="9731"/>
                    <a:pt x="50423" y="6363"/>
                    <a:pt x="45432" y="3880"/>
                  </a:cubicBezTo>
                  <a:cubicBezTo>
                    <a:pt x="40441" y="1397"/>
                    <a:pt x="33671" y="1"/>
                    <a:pt x="26613" y="1"/>
                  </a:cubicBezTo>
                  <a:close/>
                </a:path>
              </a:pathLst>
            </a:custGeom>
            <a:solidFill>
              <a:srgbClr val="32186B">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4"/>
            <p:cNvSpPr/>
            <p:nvPr/>
          </p:nvSpPr>
          <p:spPr>
            <a:xfrm>
              <a:off x="6765400" y="2287641"/>
              <a:ext cx="1318025" cy="2005192"/>
            </a:xfrm>
            <a:custGeom>
              <a:avLst/>
              <a:gdLst/>
              <a:ahLst/>
              <a:cxnLst/>
              <a:rect l="l" t="t" r="r" b="b"/>
              <a:pathLst>
                <a:path w="45410" h="69085" extrusionOk="0">
                  <a:moveTo>
                    <a:pt x="7183" y="0"/>
                  </a:moveTo>
                  <a:lnTo>
                    <a:pt x="3417" y="6123"/>
                  </a:lnTo>
                  <a:cubicBezTo>
                    <a:pt x="1183" y="9757"/>
                    <a:pt x="0" y="13940"/>
                    <a:pt x="0" y="18206"/>
                  </a:cubicBezTo>
                  <a:lnTo>
                    <a:pt x="0" y="62268"/>
                  </a:lnTo>
                  <a:cubicBezTo>
                    <a:pt x="0" y="66033"/>
                    <a:pt x="10165" y="69085"/>
                    <a:pt x="22705" y="69085"/>
                  </a:cubicBezTo>
                  <a:cubicBezTo>
                    <a:pt x="35244" y="69085"/>
                    <a:pt x="45408" y="66033"/>
                    <a:pt x="45408" y="62268"/>
                  </a:cubicBezTo>
                  <a:lnTo>
                    <a:pt x="45410" y="18206"/>
                  </a:lnTo>
                  <a:cubicBezTo>
                    <a:pt x="45410" y="13940"/>
                    <a:pt x="44226" y="9757"/>
                    <a:pt x="41992" y="6123"/>
                  </a:cubicBezTo>
                  <a:lnTo>
                    <a:pt x="382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4"/>
            <p:cNvSpPr/>
            <p:nvPr/>
          </p:nvSpPr>
          <p:spPr>
            <a:xfrm>
              <a:off x="6858543" y="2806616"/>
              <a:ext cx="1131714" cy="1366149"/>
            </a:xfrm>
            <a:custGeom>
              <a:avLst/>
              <a:gdLst/>
              <a:ahLst/>
              <a:cxnLst/>
              <a:rect l="l" t="t" r="r" b="b"/>
              <a:pathLst>
                <a:path w="38991" h="47068" extrusionOk="0">
                  <a:moveTo>
                    <a:pt x="0" y="1"/>
                  </a:moveTo>
                  <a:lnTo>
                    <a:pt x="0" y="41213"/>
                  </a:lnTo>
                  <a:cubicBezTo>
                    <a:pt x="0" y="44446"/>
                    <a:pt x="8728" y="47067"/>
                    <a:pt x="19496" y="47067"/>
                  </a:cubicBezTo>
                  <a:cubicBezTo>
                    <a:pt x="30262" y="47067"/>
                    <a:pt x="38990" y="44446"/>
                    <a:pt x="38990" y="41213"/>
                  </a:cubicBezTo>
                  <a:lnTo>
                    <a:pt x="3899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4"/>
            <p:cNvSpPr/>
            <p:nvPr/>
          </p:nvSpPr>
          <p:spPr>
            <a:xfrm>
              <a:off x="6858543" y="2636701"/>
              <a:ext cx="1131714" cy="339912"/>
            </a:xfrm>
            <a:custGeom>
              <a:avLst/>
              <a:gdLst/>
              <a:ahLst/>
              <a:cxnLst/>
              <a:rect l="l" t="t" r="r" b="b"/>
              <a:pathLst>
                <a:path w="38991" h="11711" extrusionOk="0">
                  <a:moveTo>
                    <a:pt x="19496" y="1"/>
                  </a:moveTo>
                  <a:cubicBezTo>
                    <a:pt x="14325" y="1"/>
                    <a:pt x="9367" y="618"/>
                    <a:pt x="5710" y="1716"/>
                  </a:cubicBezTo>
                  <a:cubicBezTo>
                    <a:pt x="2055" y="2813"/>
                    <a:pt x="0" y="4303"/>
                    <a:pt x="0" y="5855"/>
                  </a:cubicBezTo>
                  <a:cubicBezTo>
                    <a:pt x="0" y="7408"/>
                    <a:pt x="2055" y="8897"/>
                    <a:pt x="5710" y="9995"/>
                  </a:cubicBezTo>
                  <a:cubicBezTo>
                    <a:pt x="9367" y="11093"/>
                    <a:pt x="14325" y="11710"/>
                    <a:pt x="19496" y="11710"/>
                  </a:cubicBezTo>
                  <a:cubicBezTo>
                    <a:pt x="24665" y="11710"/>
                    <a:pt x="29625" y="11093"/>
                    <a:pt x="33280" y="9995"/>
                  </a:cubicBezTo>
                  <a:cubicBezTo>
                    <a:pt x="36937" y="8897"/>
                    <a:pt x="38990" y="7408"/>
                    <a:pt x="38990" y="5855"/>
                  </a:cubicBezTo>
                  <a:cubicBezTo>
                    <a:pt x="38990" y="4303"/>
                    <a:pt x="36937" y="2813"/>
                    <a:pt x="33280" y="1716"/>
                  </a:cubicBezTo>
                  <a:cubicBezTo>
                    <a:pt x="29625" y="618"/>
                    <a:pt x="24665" y="1"/>
                    <a:pt x="194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4"/>
            <p:cNvSpPr/>
            <p:nvPr/>
          </p:nvSpPr>
          <p:spPr>
            <a:xfrm>
              <a:off x="6767374" y="3135175"/>
              <a:ext cx="1317987" cy="706236"/>
            </a:xfrm>
            <a:custGeom>
              <a:avLst/>
              <a:gdLst/>
              <a:ahLst/>
              <a:cxnLst/>
              <a:rect l="l" t="t" r="r" b="b"/>
              <a:pathLst>
                <a:path w="35810" h="24332" extrusionOk="0">
                  <a:moveTo>
                    <a:pt x="0" y="0"/>
                  </a:moveTo>
                  <a:lnTo>
                    <a:pt x="0" y="18955"/>
                  </a:lnTo>
                  <a:cubicBezTo>
                    <a:pt x="0" y="21925"/>
                    <a:pt x="8017" y="24331"/>
                    <a:pt x="17905" y="24331"/>
                  </a:cubicBezTo>
                  <a:cubicBezTo>
                    <a:pt x="27793" y="24331"/>
                    <a:pt x="35809" y="21925"/>
                    <a:pt x="35809" y="18955"/>
                  </a:cubicBezTo>
                  <a:lnTo>
                    <a:pt x="35809" y="0"/>
                  </a:lnTo>
                  <a:cubicBezTo>
                    <a:pt x="35809" y="2968"/>
                    <a:pt x="27793" y="5375"/>
                    <a:pt x="17905" y="5375"/>
                  </a:cubicBezTo>
                  <a:cubicBezTo>
                    <a:pt x="8017" y="5375"/>
                    <a:pt x="0" y="2968"/>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4"/>
            <p:cNvSpPr/>
            <p:nvPr/>
          </p:nvSpPr>
          <p:spPr>
            <a:xfrm>
              <a:off x="7357386" y="3391362"/>
              <a:ext cx="176153" cy="346965"/>
            </a:xfrm>
            <a:custGeom>
              <a:avLst/>
              <a:gdLst/>
              <a:ahLst/>
              <a:cxnLst/>
              <a:rect l="l" t="t" r="r" b="b"/>
              <a:pathLst>
                <a:path w="6069" h="11954" extrusionOk="0">
                  <a:moveTo>
                    <a:pt x="0" y="0"/>
                  </a:moveTo>
                  <a:lnTo>
                    <a:pt x="0" y="11953"/>
                  </a:lnTo>
                  <a:lnTo>
                    <a:pt x="6068" y="11953"/>
                  </a:lnTo>
                  <a:lnTo>
                    <a:pt x="60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4"/>
            <p:cNvSpPr/>
            <p:nvPr/>
          </p:nvSpPr>
          <p:spPr>
            <a:xfrm>
              <a:off x="7271993" y="3476755"/>
              <a:ext cx="346936" cy="176153"/>
            </a:xfrm>
            <a:custGeom>
              <a:avLst/>
              <a:gdLst/>
              <a:ahLst/>
              <a:cxnLst/>
              <a:rect l="l" t="t" r="r" b="b"/>
              <a:pathLst>
                <a:path w="11953" h="6069" extrusionOk="0">
                  <a:moveTo>
                    <a:pt x="1" y="1"/>
                  </a:moveTo>
                  <a:lnTo>
                    <a:pt x="1" y="6069"/>
                  </a:lnTo>
                  <a:lnTo>
                    <a:pt x="11953" y="6069"/>
                  </a:lnTo>
                  <a:lnTo>
                    <a:pt x="119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4"/>
            <p:cNvSpPr/>
            <p:nvPr/>
          </p:nvSpPr>
          <p:spPr>
            <a:xfrm>
              <a:off x="6916797" y="1897104"/>
              <a:ext cx="1015062" cy="510114"/>
            </a:xfrm>
            <a:custGeom>
              <a:avLst/>
              <a:gdLst/>
              <a:ahLst/>
              <a:cxnLst/>
              <a:rect l="l" t="t" r="r" b="b"/>
              <a:pathLst>
                <a:path w="34972" h="17575" extrusionOk="0">
                  <a:moveTo>
                    <a:pt x="1" y="1"/>
                  </a:moveTo>
                  <a:lnTo>
                    <a:pt x="1" y="12326"/>
                  </a:lnTo>
                  <a:cubicBezTo>
                    <a:pt x="1" y="12915"/>
                    <a:pt x="331" y="13487"/>
                    <a:pt x="933" y="14012"/>
                  </a:cubicBezTo>
                  <a:cubicBezTo>
                    <a:pt x="1153" y="14212"/>
                    <a:pt x="1391" y="14390"/>
                    <a:pt x="1646" y="14544"/>
                  </a:cubicBezTo>
                  <a:cubicBezTo>
                    <a:pt x="2389" y="15027"/>
                    <a:pt x="3367" y="15463"/>
                    <a:pt x="4535" y="15846"/>
                  </a:cubicBezTo>
                  <a:cubicBezTo>
                    <a:pt x="4760" y="15924"/>
                    <a:pt x="4995" y="16000"/>
                    <a:pt x="5243" y="16071"/>
                  </a:cubicBezTo>
                  <a:cubicBezTo>
                    <a:pt x="6116" y="16331"/>
                    <a:pt x="7089" y="16560"/>
                    <a:pt x="8133" y="16761"/>
                  </a:cubicBezTo>
                  <a:cubicBezTo>
                    <a:pt x="8368" y="16802"/>
                    <a:pt x="8604" y="16849"/>
                    <a:pt x="8846" y="16885"/>
                  </a:cubicBezTo>
                  <a:cubicBezTo>
                    <a:pt x="9754" y="17045"/>
                    <a:pt x="10722" y="17179"/>
                    <a:pt x="11730" y="17280"/>
                  </a:cubicBezTo>
                  <a:cubicBezTo>
                    <a:pt x="11960" y="17309"/>
                    <a:pt x="12201" y="17332"/>
                    <a:pt x="12444" y="17350"/>
                  </a:cubicBezTo>
                  <a:cubicBezTo>
                    <a:pt x="13376" y="17438"/>
                    <a:pt x="14343" y="17498"/>
                    <a:pt x="15333" y="17532"/>
                  </a:cubicBezTo>
                  <a:cubicBezTo>
                    <a:pt x="15569" y="17545"/>
                    <a:pt x="15805" y="17550"/>
                    <a:pt x="16047" y="17556"/>
                  </a:cubicBezTo>
                  <a:cubicBezTo>
                    <a:pt x="16519" y="17568"/>
                    <a:pt x="17002" y="17574"/>
                    <a:pt x="17485" y="17574"/>
                  </a:cubicBezTo>
                  <a:cubicBezTo>
                    <a:pt x="17976" y="17574"/>
                    <a:pt x="18453" y="17568"/>
                    <a:pt x="18931" y="17556"/>
                  </a:cubicBezTo>
                  <a:cubicBezTo>
                    <a:pt x="19173" y="17550"/>
                    <a:pt x="19409" y="17545"/>
                    <a:pt x="19645" y="17532"/>
                  </a:cubicBezTo>
                  <a:cubicBezTo>
                    <a:pt x="20635" y="17498"/>
                    <a:pt x="21602" y="17439"/>
                    <a:pt x="22534" y="17350"/>
                  </a:cubicBezTo>
                  <a:cubicBezTo>
                    <a:pt x="22770" y="17332"/>
                    <a:pt x="23006" y="17310"/>
                    <a:pt x="23242" y="17280"/>
                  </a:cubicBezTo>
                  <a:cubicBezTo>
                    <a:pt x="24250" y="17179"/>
                    <a:pt x="25217" y="17045"/>
                    <a:pt x="26132" y="16885"/>
                  </a:cubicBezTo>
                  <a:cubicBezTo>
                    <a:pt x="26372" y="16849"/>
                    <a:pt x="26609" y="16802"/>
                    <a:pt x="26844" y="16761"/>
                  </a:cubicBezTo>
                  <a:cubicBezTo>
                    <a:pt x="27889" y="16560"/>
                    <a:pt x="28855" y="16331"/>
                    <a:pt x="29729" y="16071"/>
                  </a:cubicBezTo>
                  <a:cubicBezTo>
                    <a:pt x="29976" y="15999"/>
                    <a:pt x="30212" y="15923"/>
                    <a:pt x="30442" y="15846"/>
                  </a:cubicBezTo>
                  <a:cubicBezTo>
                    <a:pt x="31609" y="15463"/>
                    <a:pt x="32588" y="15021"/>
                    <a:pt x="33331" y="14544"/>
                  </a:cubicBezTo>
                  <a:cubicBezTo>
                    <a:pt x="33585" y="14386"/>
                    <a:pt x="33824" y="14206"/>
                    <a:pt x="34045" y="14006"/>
                  </a:cubicBezTo>
                  <a:cubicBezTo>
                    <a:pt x="34646" y="13481"/>
                    <a:pt x="34971" y="12916"/>
                    <a:pt x="34971" y="12326"/>
                  </a:cubicBezTo>
                  <a:lnTo>
                    <a:pt x="349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4"/>
            <p:cNvSpPr/>
            <p:nvPr/>
          </p:nvSpPr>
          <p:spPr>
            <a:xfrm>
              <a:off x="6943848" y="1897104"/>
              <a:ext cx="20753" cy="422111"/>
            </a:xfrm>
            <a:custGeom>
              <a:avLst/>
              <a:gdLst/>
              <a:ahLst/>
              <a:cxnLst/>
              <a:rect l="l" t="t" r="r" b="b"/>
              <a:pathLst>
                <a:path w="715" h="14543" extrusionOk="0">
                  <a:moveTo>
                    <a:pt x="1" y="1"/>
                  </a:moveTo>
                  <a:lnTo>
                    <a:pt x="1" y="14012"/>
                  </a:lnTo>
                  <a:cubicBezTo>
                    <a:pt x="221" y="14212"/>
                    <a:pt x="459" y="14390"/>
                    <a:pt x="714" y="14542"/>
                  </a:cubicBezTo>
                  <a:lnTo>
                    <a:pt x="7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4"/>
            <p:cNvSpPr/>
            <p:nvPr/>
          </p:nvSpPr>
          <p:spPr>
            <a:xfrm>
              <a:off x="7048427" y="1897104"/>
              <a:ext cx="20579" cy="466461"/>
            </a:xfrm>
            <a:custGeom>
              <a:avLst/>
              <a:gdLst/>
              <a:ahLst/>
              <a:cxnLst/>
              <a:rect l="l" t="t" r="r" b="b"/>
              <a:pathLst>
                <a:path w="709" h="16071" extrusionOk="0">
                  <a:moveTo>
                    <a:pt x="0" y="1"/>
                  </a:moveTo>
                  <a:lnTo>
                    <a:pt x="0" y="15845"/>
                  </a:lnTo>
                  <a:cubicBezTo>
                    <a:pt x="225" y="15923"/>
                    <a:pt x="460" y="16000"/>
                    <a:pt x="708" y="16070"/>
                  </a:cubicBezTo>
                  <a:lnTo>
                    <a:pt x="7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4"/>
            <p:cNvSpPr/>
            <p:nvPr/>
          </p:nvSpPr>
          <p:spPr>
            <a:xfrm>
              <a:off x="7152860" y="1897104"/>
              <a:ext cx="20695" cy="490058"/>
            </a:xfrm>
            <a:custGeom>
              <a:avLst/>
              <a:gdLst/>
              <a:ahLst/>
              <a:cxnLst/>
              <a:rect l="l" t="t" r="r" b="b"/>
              <a:pathLst>
                <a:path w="713" h="16884" extrusionOk="0">
                  <a:moveTo>
                    <a:pt x="0" y="1"/>
                  </a:moveTo>
                  <a:lnTo>
                    <a:pt x="0" y="16760"/>
                  </a:lnTo>
                  <a:cubicBezTo>
                    <a:pt x="235" y="16802"/>
                    <a:pt x="471" y="16849"/>
                    <a:pt x="713" y="16884"/>
                  </a:cubicBezTo>
                  <a:lnTo>
                    <a:pt x="7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4"/>
            <p:cNvSpPr/>
            <p:nvPr/>
          </p:nvSpPr>
          <p:spPr>
            <a:xfrm>
              <a:off x="7257265" y="1897104"/>
              <a:ext cx="20753" cy="503613"/>
            </a:xfrm>
            <a:custGeom>
              <a:avLst/>
              <a:gdLst/>
              <a:ahLst/>
              <a:cxnLst/>
              <a:rect l="l" t="t" r="r" b="b"/>
              <a:pathLst>
                <a:path w="715" h="17351" extrusionOk="0">
                  <a:moveTo>
                    <a:pt x="0" y="1"/>
                  </a:moveTo>
                  <a:lnTo>
                    <a:pt x="0" y="17280"/>
                  </a:lnTo>
                  <a:cubicBezTo>
                    <a:pt x="230" y="17309"/>
                    <a:pt x="471" y="17332"/>
                    <a:pt x="714" y="17350"/>
                  </a:cubicBezTo>
                  <a:lnTo>
                    <a:pt x="7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4"/>
            <p:cNvSpPr/>
            <p:nvPr/>
          </p:nvSpPr>
          <p:spPr>
            <a:xfrm>
              <a:off x="7361814" y="1897104"/>
              <a:ext cx="20753" cy="509592"/>
            </a:xfrm>
            <a:custGeom>
              <a:avLst/>
              <a:gdLst/>
              <a:ahLst/>
              <a:cxnLst/>
              <a:rect l="l" t="t" r="r" b="b"/>
              <a:pathLst>
                <a:path w="715" h="17557" extrusionOk="0">
                  <a:moveTo>
                    <a:pt x="1" y="1"/>
                  </a:moveTo>
                  <a:lnTo>
                    <a:pt x="1" y="17532"/>
                  </a:lnTo>
                  <a:cubicBezTo>
                    <a:pt x="237" y="17545"/>
                    <a:pt x="473" y="17550"/>
                    <a:pt x="715" y="17556"/>
                  </a:cubicBezTo>
                  <a:lnTo>
                    <a:pt x="7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4"/>
            <p:cNvSpPr/>
            <p:nvPr/>
          </p:nvSpPr>
          <p:spPr>
            <a:xfrm>
              <a:off x="7466248" y="1897104"/>
              <a:ext cx="20753" cy="509592"/>
            </a:xfrm>
            <a:custGeom>
              <a:avLst/>
              <a:gdLst/>
              <a:ahLst/>
              <a:cxnLst/>
              <a:rect l="l" t="t" r="r" b="b"/>
              <a:pathLst>
                <a:path w="715" h="17557" extrusionOk="0">
                  <a:moveTo>
                    <a:pt x="1" y="1"/>
                  </a:moveTo>
                  <a:lnTo>
                    <a:pt x="1" y="17556"/>
                  </a:lnTo>
                  <a:cubicBezTo>
                    <a:pt x="243" y="17550"/>
                    <a:pt x="479" y="17545"/>
                    <a:pt x="715" y="17532"/>
                  </a:cubicBezTo>
                  <a:lnTo>
                    <a:pt x="7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4"/>
            <p:cNvSpPr/>
            <p:nvPr/>
          </p:nvSpPr>
          <p:spPr>
            <a:xfrm>
              <a:off x="7570826" y="1897104"/>
              <a:ext cx="20579" cy="503584"/>
            </a:xfrm>
            <a:custGeom>
              <a:avLst/>
              <a:gdLst/>
              <a:ahLst/>
              <a:cxnLst/>
              <a:rect l="l" t="t" r="r" b="b"/>
              <a:pathLst>
                <a:path w="709" h="17350" extrusionOk="0">
                  <a:moveTo>
                    <a:pt x="1" y="1"/>
                  </a:moveTo>
                  <a:lnTo>
                    <a:pt x="1" y="17349"/>
                  </a:lnTo>
                  <a:cubicBezTo>
                    <a:pt x="237" y="17332"/>
                    <a:pt x="473" y="17309"/>
                    <a:pt x="709" y="17280"/>
                  </a:cubicBezTo>
                  <a:lnTo>
                    <a:pt x="7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4"/>
            <p:cNvSpPr/>
            <p:nvPr/>
          </p:nvSpPr>
          <p:spPr>
            <a:xfrm>
              <a:off x="7675260" y="1897104"/>
              <a:ext cx="20724" cy="490058"/>
            </a:xfrm>
            <a:custGeom>
              <a:avLst/>
              <a:gdLst/>
              <a:ahLst/>
              <a:cxnLst/>
              <a:rect l="l" t="t" r="r" b="b"/>
              <a:pathLst>
                <a:path w="714" h="16884" extrusionOk="0">
                  <a:moveTo>
                    <a:pt x="1" y="1"/>
                  </a:moveTo>
                  <a:lnTo>
                    <a:pt x="1" y="16884"/>
                  </a:lnTo>
                  <a:cubicBezTo>
                    <a:pt x="241" y="16849"/>
                    <a:pt x="478" y="16802"/>
                    <a:pt x="713" y="16760"/>
                  </a:cubicBezTo>
                  <a:lnTo>
                    <a:pt x="7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4"/>
            <p:cNvSpPr/>
            <p:nvPr/>
          </p:nvSpPr>
          <p:spPr>
            <a:xfrm>
              <a:off x="7779664" y="1897104"/>
              <a:ext cx="20753" cy="466490"/>
            </a:xfrm>
            <a:custGeom>
              <a:avLst/>
              <a:gdLst/>
              <a:ahLst/>
              <a:cxnLst/>
              <a:rect l="l" t="t" r="r" b="b"/>
              <a:pathLst>
                <a:path w="715" h="16072" extrusionOk="0">
                  <a:moveTo>
                    <a:pt x="1" y="1"/>
                  </a:moveTo>
                  <a:lnTo>
                    <a:pt x="1" y="16071"/>
                  </a:lnTo>
                  <a:cubicBezTo>
                    <a:pt x="248" y="15999"/>
                    <a:pt x="484" y="15923"/>
                    <a:pt x="714" y="15846"/>
                  </a:cubicBezTo>
                  <a:lnTo>
                    <a:pt x="7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4"/>
            <p:cNvSpPr/>
            <p:nvPr/>
          </p:nvSpPr>
          <p:spPr>
            <a:xfrm>
              <a:off x="7884243" y="1897104"/>
              <a:ext cx="20753" cy="422140"/>
            </a:xfrm>
            <a:custGeom>
              <a:avLst/>
              <a:gdLst/>
              <a:ahLst/>
              <a:cxnLst/>
              <a:rect l="l" t="t" r="r" b="b"/>
              <a:pathLst>
                <a:path w="715" h="14544" extrusionOk="0">
                  <a:moveTo>
                    <a:pt x="0" y="1"/>
                  </a:moveTo>
                  <a:lnTo>
                    <a:pt x="0" y="14544"/>
                  </a:lnTo>
                  <a:cubicBezTo>
                    <a:pt x="254" y="14386"/>
                    <a:pt x="493" y="14206"/>
                    <a:pt x="714" y="14006"/>
                  </a:cubicBezTo>
                  <a:lnTo>
                    <a:pt x="7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4"/>
            <p:cNvSpPr/>
            <p:nvPr/>
          </p:nvSpPr>
          <p:spPr>
            <a:xfrm>
              <a:off x="6916855" y="1744663"/>
              <a:ext cx="1015062" cy="304821"/>
            </a:xfrm>
            <a:custGeom>
              <a:avLst/>
              <a:gdLst/>
              <a:ahLst/>
              <a:cxnLst/>
              <a:rect l="l" t="t" r="r" b="b"/>
              <a:pathLst>
                <a:path w="34972" h="10502" extrusionOk="0">
                  <a:moveTo>
                    <a:pt x="17487" y="1"/>
                  </a:moveTo>
                  <a:cubicBezTo>
                    <a:pt x="12849" y="1"/>
                    <a:pt x="8402" y="554"/>
                    <a:pt x="5122" y="1539"/>
                  </a:cubicBezTo>
                  <a:cubicBezTo>
                    <a:pt x="1843" y="2523"/>
                    <a:pt x="1" y="3859"/>
                    <a:pt x="1" y="5251"/>
                  </a:cubicBezTo>
                  <a:cubicBezTo>
                    <a:pt x="1" y="6644"/>
                    <a:pt x="1843" y="7979"/>
                    <a:pt x="5122" y="8964"/>
                  </a:cubicBezTo>
                  <a:cubicBezTo>
                    <a:pt x="8402" y="9949"/>
                    <a:pt x="12849" y="10502"/>
                    <a:pt x="17487" y="10502"/>
                  </a:cubicBezTo>
                  <a:cubicBezTo>
                    <a:pt x="22124" y="10502"/>
                    <a:pt x="26571" y="9949"/>
                    <a:pt x="29850" y="8964"/>
                  </a:cubicBezTo>
                  <a:cubicBezTo>
                    <a:pt x="33129" y="7979"/>
                    <a:pt x="34971" y="6644"/>
                    <a:pt x="34971" y="5251"/>
                  </a:cubicBezTo>
                  <a:cubicBezTo>
                    <a:pt x="34971" y="3859"/>
                    <a:pt x="33129" y="2523"/>
                    <a:pt x="29850" y="1539"/>
                  </a:cubicBezTo>
                  <a:cubicBezTo>
                    <a:pt x="26571" y="554"/>
                    <a:pt x="22124" y="1"/>
                    <a:pt x="174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006;p68">
            <a:extLst>
              <a:ext uri="{FF2B5EF4-FFF2-40B4-BE49-F238E27FC236}">
                <a16:creationId xmlns:a16="http://schemas.microsoft.com/office/drawing/2014/main" id="{562D2631-04EE-45BE-B8EE-D9E9809A9FE1}"/>
              </a:ext>
            </a:extLst>
          </p:cNvPr>
          <p:cNvSpPr/>
          <p:nvPr/>
        </p:nvSpPr>
        <p:spPr>
          <a:xfrm>
            <a:off x="6902697" y="3022875"/>
            <a:ext cx="1229100" cy="1229100"/>
          </a:xfrm>
          <a:prstGeom prst="donut">
            <a:avLst>
              <a:gd name="adj" fmla="val 9598"/>
            </a:avLst>
          </a:prstGeom>
          <a:solidFill>
            <a:srgbClr val="F9CA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07;p68">
            <a:extLst>
              <a:ext uri="{FF2B5EF4-FFF2-40B4-BE49-F238E27FC236}">
                <a16:creationId xmlns:a16="http://schemas.microsoft.com/office/drawing/2014/main" id="{A22CE471-7E38-4568-AC40-FCDB419E7D6A}"/>
              </a:ext>
            </a:extLst>
          </p:cNvPr>
          <p:cNvSpPr/>
          <p:nvPr/>
        </p:nvSpPr>
        <p:spPr>
          <a:xfrm>
            <a:off x="6902697" y="3022875"/>
            <a:ext cx="1229100" cy="1229100"/>
          </a:xfrm>
          <a:prstGeom prst="blockArc">
            <a:avLst>
              <a:gd name="adj1" fmla="val 4672792"/>
              <a:gd name="adj2" fmla="val 140485"/>
              <a:gd name="adj3" fmla="val 9771"/>
            </a:avLst>
          </a:pr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016;p68">
            <a:extLst>
              <a:ext uri="{FF2B5EF4-FFF2-40B4-BE49-F238E27FC236}">
                <a16:creationId xmlns:a16="http://schemas.microsoft.com/office/drawing/2014/main" id="{26AC453B-1290-4F7C-8BFA-4D9DE8F0B598}"/>
              </a:ext>
            </a:extLst>
          </p:cNvPr>
          <p:cNvGrpSpPr/>
          <p:nvPr/>
        </p:nvGrpSpPr>
        <p:grpSpPr>
          <a:xfrm>
            <a:off x="7351016" y="3351065"/>
            <a:ext cx="332462" cy="572715"/>
            <a:chOff x="6919815" y="4162270"/>
            <a:chExt cx="225260" cy="388019"/>
          </a:xfrm>
        </p:grpSpPr>
        <p:sp>
          <p:nvSpPr>
            <p:cNvPr id="42" name="Google Shape;1017;p68">
              <a:extLst>
                <a:ext uri="{FF2B5EF4-FFF2-40B4-BE49-F238E27FC236}">
                  <a16:creationId xmlns:a16="http://schemas.microsoft.com/office/drawing/2014/main" id="{03E5FC44-1858-4EFF-9342-0256DA77C945}"/>
                </a:ext>
              </a:extLst>
            </p:cNvPr>
            <p:cNvSpPr/>
            <p:nvPr/>
          </p:nvSpPr>
          <p:spPr>
            <a:xfrm>
              <a:off x="6919815" y="4244634"/>
              <a:ext cx="224157" cy="305654"/>
            </a:xfrm>
            <a:custGeom>
              <a:avLst/>
              <a:gdLst/>
              <a:ahLst/>
              <a:cxnLst/>
              <a:rect l="l" t="t" r="r" b="b"/>
              <a:pathLst>
                <a:path w="8532" h="11634" extrusionOk="0">
                  <a:moveTo>
                    <a:pt x="2810" y="1"/>
                  </a:moveTo>
                  <a:cubicBezTo>
                    <a:pt x="2060" y="1"/>
                    <a:pt x="1402" y="493"/>
                    <a:pt x="1187" y="1208"/>
                  </a:cubicBezTo>
                  <a:lnTo>
                    <a:pt x="84" y="5175"/>
                  </a:lnTo>
                  <a:cubicBezTo>
                    <a:pt x="0" y="5467"/>
                    <a:pt x="167" y="5772"/>
                    <a:pt x="458" y="5855"/>
                  </a:cubicBezTo>
                  <a:cubicBezTo>
                    <a:pt x="508" y="5869"/>
                    <a:pt x="557" y="5876"/>
                    <a:pt x="606" y="5876"/>
                  </a:cubicBezTo>
                  <a:cubicBezTo>
                    <a:pt x="846" y="5876"/>
                    <a:pt x="1068" y="5714"/>
                    <a:pt x="1131" y="5467"/>
                  </a:cubicBezTo>
                  <a:lnTo>
                    <a:pt x="2123" y="1915"/>
                  </a:lnTo>
                  <a:cubicBezTo>
                    <a:pt x="2165" y="1758"/>
                    <a:pt x="2285" y="1689"/>
                    <a:pt x="2405" y="1689"/>
                  </a:cubicBezTo>
                  <a:cubicBezTo>
                    <a:pt x="2582" y="1689"/>
                    <a:pt x="2760" y="1837"/>
                    <a:pt x="2699" y="2068"/>
                  </a:cubicBezTo>
                  <a:lnTo>
                    <a:pt x="1637" y="6188"/>
                  </a:lnTo>
                  <a:lnTo>
                    <a:pt x="1464" y="6847"/>
                  </a:lnTo>
                  <a:cubicBezTo>
                    <a:pt x="1443" y="6937"/>
                    <a:pt x="1513" y="7027"/>
                    <a:pt x="1603" y="7027"/>
                  </a:cubicBezTo>
                  <a:lnTo>
                    <a:pt x="2796" y="7027"/>
                  </a:lnTo>
                  <a:lnTo>
                    <a:pt x="2796" y="11071"/>
                  </a:lnTo>
                  <a:cubicBezTo>
                    <a:pt x="2789" y="11369"/>
                    <a:pt x="3018" y="11612"/>
                    <a:pt x="3316" y="11633"/>
                  </a:cubicBezTo>
                  <a:cubicBezTo>
                    <a:pt x="3320" y="11633"/>
                    <a:pt x="3324" y="11633"/>
                    <a:pt x="3329" y="11633"/>
                  </a:cubicBezTo>
                  <a:cubicBezTo>
                    <a:pt x="3628" y="11633"/>
                    <a:pt x="3878" y="11393"/>
                    <a:pt x="3878" y="11085"/>
                  </a:cubicBezTo>
                  <a:lnTo>
                    <a:pt x="3878" y="7027"/>
                  </a:lnTo>
                  <a:lnTo>
                    <a:pt x="4655" y="7027"/>
                  </a:lnTo>
                  <a:lnTo>
                    <a:pt x="4655" y="11085"/>
                  </a:lnTo>
                  <a:cubicBezTo>
                    <a:pt x="4655" y="11383"/>
                    <a:pt x="4897" y="11626"/>
                    <a:pt x="5203" y="11626"/>
                  </a:cubicBezTo>
                  <a:cubicBezTo>
                    <a:pt x="5501" y="11626"/>
                    <a:pt x="5744" y="11383"/>
                    <a:pt x="5744" y="11085"/>
                  </a:cubicBezTo>
                  <a:lnTo>
                    <a:pt x="5744" y="7027"/>
                  </a:lnTo>
                  <a:lnTo>
                    <a:pt x="6930" y="7027"/>
                  </a:lnTo>
                  <a:cubicBezTo>
                    <a:pt x="7027" y="7027"/>
                    <a:pt x="7096" y="6937"/>
                    <a:pt x="7068" y="6847"/>
                  </a:cubicBezTo>
                  <a:lnTo>
                    <a:pt x="6895" y="6188"/>
                  </a:lnTo>
                  <a:lnTo>
                    <a:pt x="5834" y="2068"/>
                  </a:lnTo>
                  <a:cubicBezTo>
                    <a:pt x="5772" y="1836"/>
                    <a:pt x="5955" y="1688"/>
                    <a:pt x="6134" y="1688"/>
                  </a:cubicBezTo>
                  <a:cubicBezTo>
                    <a:pt x="6255" y="1688"/>
                    <a:pt x="6375" y="1755"/>
                    <a:pt x="6416" y="1908"/>
                  </a:cubicBezTo>
                  <a:lnTo>
                    <a:pt x="7408" y="5467"/>
                  </a:lnTo>
                  <a:cubicBezTo>
                    <a:pt x="7477" y="5701"/>
                    <a:pt x="7692" y="5856"/>
                    <a:pt x="7925" y="5856"/>
                  </a:cubicBezTo>
                  <a:cubicBezTo>
                    <a:pt x="7974" y="5856"/>
                    <a:pt x="8024" y="5849"/>
                    <a:pt x="8074" y="5834"/>
                  </a:cubicBezTo>
                  <a:cubicBezTo>
                    <a:pt x="8359" y="5758"/>
                    <a:pt x="8532" y="5460"/>
                    <a:pt x="8456" y="5175"/>
                  </a:cubicBezTo>
                  <a:lnTo>
                    <a:pt x="8470" y="5175"/>
                  </a:lnTo>
                  <a:lnTo>
                    <a:pt x="7367" y="1208"/>
                  </a:lnTo>
                  <a:cubicBezTo>
                    <a:pt x="7152" y="493"/>
                    <a:pt x="6493" y="1"/>
                    <a:pt x="5744" y="1"/>
                  </a:cubicBezTo>
                  <a:close/>
                </a:path>
              </a:pathLst>
            </a:custGeom>
            <a:solidFill>
              <a:srgbClr val="F9CA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18;p68">
              <a:extLst>
                <a:ext uri="{FF2B5EF4-FFF2-40B4-BE49-F238E27FC236}">
                  <a16:creationId xmlns:a16="http://schemas.microsoft.com/office/drawing/2014/main" id="{9ACB5D2B-DA73-433F-A86F-C3CB1884CCB4}"/>
                </a:ext>
              </a:extLst>
            </p:cNvPr>
            <p:cNvSpPr/>
            <p:nvPr/>
          </p:nvSpPr>
          <p:spPr>
            <a:xfrm>
              <a:off x="6981581" y="4162270"/>
              <a:ext cx="88407" cy="75717"/>
            </a:xfrm>
            <a:custGeom>
              <a:avLst/>
              <a:gdLst/>
              <a:ahLst/>
              <a:cxnLst/>
              <a:rect l="l" t="t" r="r" b="b"/>
              <a:pathLst>
                <a:path w="3365" h="2882" extrusionOk="0">
                  <a:moveTo>
                    <a:pt x="1922" y="1"/>
                  </a:moveTo>
                  <a:cubicBezTo>
                    <a:pt x="639" y="1"/>
                    <a:pt x="1" y="1555"/>
                    <a:pt x="909" y="2456"/>
                  </a:cubicBezTo>
                  <a:cubicBezTo>
                    <a:pt x="1201" y="2750"/>
                    <a:pt x="1561" y="2882"/>
                    <a:pt x="1915" y="2882"/>
                  </a:cubicBezTo>
                  <a:cubicBezTo>
                    <a:pt x="2654" y="2882"/>
                    <a:pt x="3365" y="2307"/>
                    <a:pt x="3365" y="1444"/>
                  </a:cubicBezTo>
                  <a:cubicBezTo>
                    <a:pt x="3365" y="646"/>
                    <a:pt x="2720" y="1"/>
                    <a:pt x="1922" y="1"/>
                  </a:cubicBezTo>
                  <a:close/>
                </a:path>
              </a:pathLst>
            </a:custGeom>
            <a:solidFill>
              <a:srgbClr val="F9CA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19;p68">
              <a:extLst>
                <a:ext uri="{FF2B5EF4-FFF2-40B4-BE49-F238E27FC236}">
                  <a16:creationId xmlns:a16="http://schemas.microsoft.com/office/drawing/2014/main" id="{DB5A157A-89E7-4E0B-8F57-2C1BB905F72D}"/>
                </a:ext>
              </a:extLst>
            </p:cNvPr>
            <p:cNvSpPr/>
            <p:nvPr/>
          </p:nvSpPr>
          <p:spPr>
            <a:xfrm>
              <a:off x="7024038" y="4162270"/>
              <a:ext cx="48157" cy="75612"/>
            </a:xfrm>
            <a:custGeom>
              <a:avLst/>
              <a:gdLst/>
              <a:ahLst/>
              <a:cxnLst/>
              <a:rect l="l" t="t" r="r" b="b"/>
              <a:pathLst>
                <a:path w="1833" h="2878" extrusionOk="0">
                  <a:moveTo>
                    <a:pt x="306" y="1"/>
                  </a:moveTo>
                  <a:cubicBezTo>
                    <a:pt x="209" y="1"/>
                    <a:pt x="105" y="15"/>
                    <a:pt x="1" y="36"/>
                  </a:cubicBezTo>
                  <a:cubicBezTo>
                    <a:pt x="667" y="181"/>
                    <a:pt x="1138" y="764"/>
                    <a:pt x="1138" y="1444"/>
                  </a:cubicBezTo>
                  <a:cubicBezTo>
                    <a:pt x="1138" y="2116"/>
                    <a:pt x="667" y="2699"/>
                    <a:pt x="1" y="2845"/>
                  </a:cubicBezTo>
                  <a:cubicBezTo>
                    <a:pt x="104" y="2867"/>
                    <a:pt x="207" y="2878"/>
                    <a:pt x="308" y="2878"/>
                  </a:cubicBezTo>
                  <a:cubicBezTo>
                    <a:pt x="1029" y="2878"/>
                    <a:pt x="1663" y="2338"/>
                    <a:pt x="1742" y="1596"/>
                  </a:cubicBezTo>
                  <a:cubicBezTo>
                    <a:pt x="1832" y="743"/>
                    <a:pt x="1166" y="1"/>
                    <a:pt x="306" y="1"/>
                  </a:cubicBezTo>
                  <a:close/>
                </a:path>
              </a:pathLst>
            </a:cu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20;p68">
              <a:extLst>
                <a:ext uri="{FF2B5EF4-FFF2-40B4-BE49-F238E27FC236}">
                  <a16:creationId xmlns:a16="http://schemas.microsoft.com/office/drawing/2014/main" id="{C3F217EC-6901-492C-8BCF-B87F63EFDB93}"/>
                </a:ext>
              </a:extLst>
            </p:cNvPr>
            <p:cNvSpPr/>
            <p:nvPr/>
          </p:nvSpPr>
          <p:spPr>
            <a:xfrm>
              <a:off x="6928563" y="4289113"/>
              <a:ext cx="54515" cy="109556"/>
            </a:xfrm>
            <a:custGeom>
              <a:avLst/>
              <a:gdLst/>
              <a:ahLst/>
              <a:cxnLst/>
              <a:rect l="l" t="t" r="r" b="b"/>
              <a:pathLst>
                <a:path w="2075" h="4170" extrusionOk="0">
                  <a:moveTo>
                    <a:pt x="1533" y="0"/>
                  </a:moveTo>
                  <a:cubicBezTo>
                    <a:pt x="1401" y="0"/>
                    <a:pt x="1284" y="91"/>
                    <a:pt x="1249" y="215"/>
                  </a:cubicBezTo>
                  <a:lnTo>
                    <a:pt x="257" y="3774"/>
                  </a:lnTo>
                  <a:cubicBezTo>
                    <a:pt x="215" y="3912"/>
                    <a:pt x="125" y="4030"/>
                    <a:pt x="0" y="4100"/>
                  </a:cubicBezTo>
                  <a:cubicBezTo>
                    <a:pt x="42" y="4121"/>
                    <a:pt x="84" y="4141"/>
                    <a:pt x="125" y="4148"/>
                  </a:cubicBezTo>
                  <a:cubicBezTo>
                    <a:pt x="176" y="4163"/>
                    <a:pt x="227" y="4170"/>
                    <a:pt x="277" y="4170"/>
                  </a:cubicBezTo>
                  <a:cubicBezTo>
                    <a:pt x="514" y="4170"/>
                    <a:pt x="729" y="4014"/>
                    <a:pt x="798" y="3774"/>
                  </a:cubicBezTo>
                  <a:lnTo>
                    <a:pt x="1790" y="215"/>
                  </a:lnTo>
                  <a:cubicBezTo>
                    <a:pt x="1825" y="91"/>
                    <a:pt x="1943" y="0"/>
                    <a:pt x="2074" y="0"/>
                  </a:cubicBezTo>
                  <a:close/>
                </a:path>
              </a:pathLst>
            </a:cu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21;p68">
              <a:extLst>
                <a:ext uri="{FF2B5EF4-FFF2-40B4-BE49-F238E27FC236}">
                  <a16:creationId xmlns:a16="http://schemas.microsoft.com/office/drawing/2014/main" id="{5FF5FFD0-70F5-4FDD-A7EF-505043298DC6}"/>
                </a:ext>
              </a:extLst>
            </p:cNvPr>
            <p:cNvSpPr/>
            <p:nvPr/>
          </p:nvSpPr>
          <p:spPr>
            <a:xfrm>
              <a:off x="7056484" y="4244634"/>
              <a:ext cx="88591" cy="154167"/>
            </a:xfrm>
            <a:custGeom>
              <a:avLst/>
              <a:gdLst/>
              <a:ahLst/>
              <a:cxnLst/>
              <a:rect l="l" t="t" r="r" b="b"/>
              <a:pathLst>
                <a:path w="3372" h="5868" extrusionOk="0">
                  <a:moveTo>
                    <a:pt x="1" y="1"/>
                  </a:moveTo>
                  <a:cubicBezTo>
                    <a:pt x="750" y="1"/>
                    <a:pt x="1409" y="493"/>
                    <a:pt x="1624" y="1208"/>
                  </a:cubicBezTo>
                  <a:lnTo>
                    <a:pt x="2727" y="5175"/>
                  </a:lnTo>
                  <a:cubicBezTo>
                    <a:pt x="2796" y="5418"/>
                    <a:pt x="2692" y="5668"/>
                    <a:pt x="2477" y="5793"/>
                  </a:cubicBezTo>
                  <a:cubicBezTo>
                    <a:pt x="2565" y="5844"/>
                    <a:pt x="2657" y="5867"/>
                    <a:pt x="2746" y="5867"/>
                  </a:cubicBezTo>
                  <a:cubicBezTo>
                    <a:pt x="3079" y="5867"/>
                    <a:pt x="3371" y="5547"/>
                    <a:pt x="3268" y="5175"/>
                  </a:cubicBezTo>
                  <a:lnTo>
                    <a:pt x="2165" y="1208"/>
                  </a:lnTo>
                  <a:cubicBezTo>
                    <a:pt x="1950" y="493"/>
                    <a:pt x="1291" y="1"/>
                    <a:pt x="542" y="1"/>
                  </a:cubicBezTo>
                  <a:close/>
                </a:path>
              </a:pathLst>
            </a:cu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22;p68">
              <a:extLst>
                <a:ext uri="{FF2B5EF4-FFF2-40B4-BE49-F238E27FC236}">
                  <a16:creationId xmlns:a16="http://schemas.microsoft.com/office/drawing/2014/main" id="{E93AEA2E-2B95-4773-9F8F-91D8C9A83BC7}"/>
                </a:ext>
              </a:extLst>
            </p:cNvPr>
            <p:cNvSpPr/>
            <p:nvPr/>
          </p:nvSpPr>
          <p:spPr>
            <a:xfrm>
              <a:off x="7000550" y="4429251"/>
              <a:ext cx="21333" cy="121037"/>
            </a:xfrm>
            <a:custGeom>
              <a:avLst/>
              <a:gdLst/>
              <a:ahLst/>
              <a:cxnLst/>
              <a:rect l="l" t="t" r="r" b="b"/>
              <a:pathLst>
                <a:path w="812" h="4607" extrusionOk="0">
                  <a:moveTo>
                    <a:pt x="416" y="0"/>
                  </a:moveTo>
                  <a:cubicBezTo>
                    <a:pt x="340" y="0"/>
                    <a:pt x="271" y="70"/>
                    <a:pt x="271" y="153"/>
                  </a:cubicBezTo>
                  <a:lnTo>
                    <a:pt x="271" y="4058"/>
                  </a:lnTo>
                  <a:cubicBezTo>
                    <a:pt x="271" y="4252"/>
                    <a:pt x="167" y="4433"/>
                    <a:pt x="0" y="4530"/>
                  </a:cubicBezTo>
                  <a:cubicBezTo>
                    <a:pt x="76" y="4571"/>
                    <a:pt x="160" y="4599"/>
                    <a:pt x="243" y="4606"/>
                  </a:cubicBezTo>
                  <a:cubicBezTo>
                    <a:pt x="247" y="4606"/>
                    <a:pt x="252" y="4606"/>
                    <a:pt x="256" y="4606"/>
                  </a:cubicBezTo>
                  <a:cubicBezTo>
                    <a:pt x="562" y="4606"/>
                    <a:pt x="812" y="4366"/>
                    <a:pt x="812" y="4058"/>
                  </a:cubicBezTo>
                  <a:lnTo>
                    <a:pt x="812" y="0"/>
                  </a:lnTo>
                  <a:close/>
                </a:path>
              </a:pathLst>
            </a:cu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23;p68">
              <a:extLst>
                <a:ext uri="{FF2B5EF4-FFF2-40B4-BE49-F238E27FC236}">
                  <a16:creationId xmlns:a16="http://schemas.microsoft.com/office/drawing/2014/main" id="{271DF2EC-A02C-4831-9500-FC664F813365}"/>
                </a:ext>
              </a:extLst>
            </p:cNvPr>
            <p:cNvSpPr/>
            <p:nvPr/>
          </p:nvSpPr>
          <p:spPr>
            <a:xfrm>
              <a:off x="7049574" y="4429251"/>
              <a:ext cx="21517" cy="120932"/>
            </a:xfrm>
            <a:custGeom>
              <a:avLst/>
              <a:gdLst/>
              <a:ahLst/>
              <a:cxnLst/>
              <a:rect l="l" t="t" r="r" b="b"/>
              <a:pathLst>
                <a:path w="819" h="4603" extrusionOk="0">
                  <a:moveTo>
                    <a:pt x="423" y="0"/>
                  </a:moveTo>
                  <a:cubicBezTo>
                    <a:pt x="340" y="0"/>
                    <a:pt x="271" y="70"/>
                    <a:pt x="271" y="153"/>
                  </a:cubicBezTo>
                  <a:lnTo>
                    <a:pt x="277" y="4058"/>
                  </a:lnTo>
                  <a:cubicBezTo>
                    <a:pt x="277" y="4252"/>
                    <a:pt x="173" y="4433"/>
                    <a:pt x="0" y="4530"/>
                  </a:cubicBezTo>
                  <a:cubicBezTo>
                    <a:pt x="87" y="4580"/>
                    <a:pt x="179" y="4602"/>
                    <a:pt x="269" y="4602"/>
                  </a:cubicBezTo>
                  <a:cubicBezTo>
                    <a:pt x="554" y="4602"/>
                    <a:pt x="818" y="4374"/>
                    <a:pt x="818" y="4058"/>
                  </a:cubicBezTo>
                  <a:lnTo>
                    <a:pt x="818" y="0"/>
                  </a:lnTo>
                  <a:close/>
                </a:path>
              </a:pathLst>
            </a:cu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24;p68">
              <a:extLst>
                <a:ext uri="{FF2B5EF4-FFF2-40B4-BE49-F238E27FC236}">
                  <a16:creationId xmlns:a16="http://schemas.microsoft.com/office/drawing/2014/main" id="{EDA07F5B-37C4-4F4D-97BB-9D05033D1A64}"/>
                </a:ext>
              </a:extLst>
            </p:cNvPr>
            <p:cNvSpPr/>
            <p:nvPr/>
          </p:nvSpPr>
          <p:spPr>
            <a:xfrm>
              <a:off x="7058139" y="4289113"/>
              <a:ext cx="48315" cy="140164"/>
            </a:xfrm>
            <a:custGeom>
              <a:avLst/>
              <a:gdLst/>
              <a:ahLst/>
              <a:cxnLst/>
              <a:rect l="l" t="t" r="r" b="b"/>
              <a:pathLst>
                <a:path w="1839" h="5335" extrusionOk="0">
                  <a:moveTo>
                    <a:pt x="340" y="0"/>
                  </a:moveTo>
                  <a:cubicBezTo>
                    <a:pt x="139" y="0"/>
                    <a:pt x="0" y="181"/>
                    <a:pt x="49" y="375"/>
                  </a:cubicBezTo>
                  <a:lnTo>
                    <a:pt x="1325" y="5334"/>
                  </a:lnTo>
                  <a:lnTo>
                    <a:pt x="1679" y="5334"/>
                  </a:lnTo>
                  <a:cubicBezTo>
                    <a:pt x="1769" y="5334"/>
                    <a:pt x="1838" y="5244"/>
                    <a:pt x="1817" y="5154"/>
                  </a:cubicBezTo>
                  <a:lnTo>
                    <a:pt x="590" y="375"/>
                  </a:lnTo>
                  <a:cubicBezTo>
                    <a:pt x="534" y="181"/>
                    <a:pt x="680" y="0"/>
                    <a:pt x="874" y="0"/>
                  </a:cubicBezTo>
                  <a:close/>
                </a:path>
              </a:pathLst>
            </a:cu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973;p65">
            <a:extLst>
              <a:ext uri="{FF2B5EF4-FFF2-40B4-BE49-F238E27FC236}">
                <a16:creationId xmlns:a16="http://schemas.microsoft.com/office/drawing/2014/main" id="{9806C06B-BFFB-49AB-AB45-A4F601C58B2D}"/>
              </a:ext>
            </a:extLst>
          </p:cNvPr>
          <p:cNvSpPr txBox="1">
            <a:spLocks/>
          </p:cNvSpPr>
          <p:nvPr/>
        </p:nvSpPr>
        <p:spPr>
          <a:xfrm>
            <a:off x="354420" y="1744663"/>
            <a:ext cx="5167422" cy="282733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Merriweather Black"/>
              <a:buNone/>
              <a:defRPr sz="2800" b="0" i="0" u="none" strike="noStrike" cap="none">
                <a:solidFill>
                  <a:schemeClr val="accent1"/>
                </a:solidFill>
                <a:latin typeface="Merriweather Black"/>
                <a:ea typeface="Merriweather Black"/>
                <a:cs typeface="Merriweather Black"/>
                <a:sym typeface="Merriweather Black"/>
              </a:defRPr>
            </a:lvl1pPr>
            <a:lvl2pPr marR="0" lvl="1" algn="ctr" rtl="0">
              <a:lnSpc>
                <a:spcPct val="100000"/>
              </a:lnSpc>
              <a:spcBef>
                <a:spcPts val="0"/>
              </a:spcBef>
              <a:spcAft>
                <a:spcPts val="0"/>
              </a:spcAft>
              <a:buClr>
                <a:schemeClr val="accent1"/>
              </a:buClr>
              <a:buSzPts val="2800"/>
              <a:buFont typeface="Merriweather Black"/>
              <a:buNone/>
              <a:defRPr sz="2800" b="0" i="0" u="none" strike="noStrike" cap="none">
                <a:solidFill>
                  <a:schemeClr val="accent1"/>
                </a:solidFill>
                <a:latin typeface="Merriweather Black"/>
                <a:ea typeface="Merriweather Black"/>
                <a:cs typeface="Merriweather Black"/>
                <a:sym typeface="Merriweather Black"/>
              </a:defRPr>
            </a:lvl2pPr>
            <a:lvl3pPr marR="0" lvl="2" algn="ctr" rtl="0">
              <a:lnSpc>
                <a:spcPct val="100000"/>
              </a:lnSpc>
              <a:spcBef>
                <a:spcPts val="0"/>
              </a:spcBef>
              <a:spcAft>
                <a:spcPts val="0"/>
              </a:spcAft>
              <a:buClr>
                <a:schemeClr val="accent1"/>
              </a:buClr>
              <a:buSzPts val="2800"/>
              <a:buFont typeface="Merriweather Black"/>
              <a:buNone/>
              <a:defRPr sz="2800" b="0" i="0" u="none" strike="noStrike" cap="none">
                <a:solidFill>
                  <a:schemeClr val="accent1"/>
                </a:solidFill>
                <a:latin typeface="Merriweather Black"/>
                <a:ea typeface="Merriweather Black"/>
                <a:cs typeface="Merriweather Black"/>
                <a:sym typeface="Merriweather Black"/>
              </a:defRPr>
            </a:lvl3pPr>
            <a:lvl4pPr marR="0" lvl="3" algn="ctr" rtl="0">
              <a:lnSpc>
                <a:spcPct val="100000"/>
              </a:lnSpc>
              <a:spcBef>
                <a:spcPts val="0"/>
              </a:spcBef>
              <a:spcAft>
                <a:spcPts val="0"/>
              </a:spcAft>
              <a:buClr>
                <a:schemeClr val="accent1"/>
              </a:buClr>
              <a:buSzPts val="2800"/>
              <a:buFont typeface="Merriweather Black"/>
              <a:buNone/>
              <a:defRPr sz="2800" b="0" i="0" u="none" strike="noStrike" cap="none">
                <a:solidFill>
                  <a:schemeClr val="accent1"/>
                </a:solidFill>
                <a:latin typeface="Merriweather Black"/>
                <a:ea typeface="Merriweather Black"/>
                <a:cs typeface="Merriweather Black"/>
                <a:sym typeface="Merriweather Black"/>
              </a:defRPr>
            </a:lvl4pPr>
            <a:lvl5pPr marR="0" lvl="4" algn="ctr" rtl="0">
              <a:lnSpc>
                <a:spcPct val="100000"/>
              </a:lnSpc>
              <a:spcBef>
                <a:spcPts val="0"/>
              </a:spcBef>
              <a:spcAft>
                <a:spcPts val="0"/>
              </a:spcAft>
              <a:buClr>
                <a:schemeClr val="accent1"/>
              </a:buClr>
              <a:buSzPts val="2800"/>
              <a:buFont typeface="Merriweather Black"/>
              <a:buNone/>
              <a:defRPr sz="2800" b="0" i="0" u="none" strike="noStrike" cap="none">
                <a:solidFill>
                  <a:schemeClr val="accent1"/>
                </a:solidFill>
                <a:latin typeface="Merriweather Black"/>
                <a:ea typeface="Merriweather Black"/>
                <a:cs typeface="Merriweather Black"/>
                <a:sym typeface="Merriweather Black"/>
              </a:defRPr>
            </a:lvl5pPr>
            <a:lvl6pPr marR="0" lvl="5" algn="ctr" rtl="0">
              <a:lnSpc>
                <a:spcPct val="100000"/>
              </a:lnSpc>
              <a:spcBef>
                <a:spcPts val="0"/>
              </a:spcBef>
              <a:spcAft>
                <a:spcPts val="0"/>
              </a:spcAft>
              <a:buClr>
                <a:schemeClr val="accent1"/>
              </a:buClr>
              <a:buSzPts val="2800"/>
              <a:buFont typeface="Merriweather Black"/>
              <a:buNone/>
              <a:defRPr sz="2800" b="0" i="0" u="none" strike="noStrike" cap="none">
                <a:solidFill>
                  <a:schemeClr val="accent1"/>
                </a:solidFill>
                <a:latin typeface="Merriweather Black"/>
                <a:ea typeface="Merriweather Black"/>
                <a:cs typeface="Merriweather Black"/>
                <a:sym typeface="Merriweather Black"/>
              </a:defRPr>
            </a:lvl6pPr>
            <a:lvl7pPr marR="0" lvl="6" algn="ctr" rtl="0">
              <a:lnSpc>
                <a:spcPct val="100000"/>
              </a:lnSpc>
              <a:spcBef>
                <a:spcPts val="0"/>
              </a:spcBef>
              <a:spcAft>
                <a:spcPts val="0"/>
              </a:spcAft>
              <a:buClr>
                <a:schemeClr val="accent1"/>
              </a:buClr>
              <a:buSzPts val="2800"/>
              <a:buFont typeface="Merriweather Black"/>
              <a:buNone/>
              <a:defRPr sz="2800" b="0" i="0" u="none" strike="noStrike" cap="none">
                <a:solidFill>
                  <a:schemeClr val="accent1"/>
                </a:solidFill>
                <a:latin typeface="Merriweather Black"/>
                <a:ea typeface="Merriweather Black"/>
                <a:cs typeface="Merriweather Black"/>
                <a:sym typeface="Merriweather Black"/>
              </a:defRPr>
            </a:lvl7pPr>
            <a:lvl8pPr marR="0" lvl="7" algn="ctr" rtl="0">
              <a:lnSpc>
                <a:spcPct val="100000"/>
              </a:lnSpc>
              <a:spcBef>
                <a:spcPts val="0"/>
              </a:spcBef>
              <a:spcAft>
                <a:spcPts val="0"/>
              </a:spcAft>
              <a:buClr>
                <a:schemeClr val="accent1"/>
              </a:buClr>
              <a:buSzPts val="2800"/>
              <a:buFont typeface="Merriweather Black"/>
              <a:buNone/>
              <a:defRPr sz="2800" b="0" i="0" u="none" strike="noStrike" cap="none">
                <a:solidFill>
                  <a:schemeClr val="accent1"/>
                </a:solidFill>
                <a:latin typeface="Merriweather Black"/>
                <a:ea typeface="Merriweather Black"/>
                <a:cs typeface="Merriweather Black"/>
                <a:sym typeface="Merriweather Black"/>
              </a:defRPr>
            </a:lvl8pPr>
            <a:lvl9pPr marR="0" lvl="8" algn="ctr" rtl="0">
              <a:lnSpc>
                <a:spcPct val="100000"/>
              </a:lnSpc>
              <a:spcBef>
                <a:spcPts val="0"/>
              </a:spcBef>
              <a:spcAft>
                <a:spcPts val="0"/>
              </a:spcAft>
              <a:buClr>
                <a:schemeClr val="accent1"/>
              </a:buClr>
              <a:buSzPts val="2800"/>
              <a:buFont typeface="Merriweather Black"/>
              <a:buNone/>
              <a:defRPr sz="2800" b="0" i="0" u="none" strike="noStrike" cap="none">
                <a:solidFill>
                  <a:schemeClr val="accent1"/>
                </a:solidFill>
                <a:latin typeface="Merriweather Black"/>
                <a:ea typeface="Merriweather Black"/>
                <a:cs typeface="Merriweather Black"/>
                <a:sym typeface="Merriweather Black"/>
              </a:defRPr>
            </a:lvl9pPr>
          </a:lstStyle>
          <a:p>
            <a:pPr marL="228600" indent="-228600" algn="l">
              <a:buFont typeface="Wingdings" panose="05000000000000000000" pitchFamily="2" charset="2"/>
              <a:buChar char="ü"/>
            </a:pPr>
            <a:endParaRPr lang="en-GB" sz="1200" dirty="0"/>
          </a:p>
        </p:txBody>
      </p:sp>
      <p:sp>
        <p:nvSpPr>
          <p:cNvPr id="38" name="Google Shape;973;p65">
            <a:extLst>
              <a:ext uri="{FF2B5EF4-FFF2-40B4-BE49-F238E27FC236}">
                <a16:creationId xmlns:a16="http://schemas.microsoft.com/office/drawing/2014/main" id="{A40ED8F2-045B-4136-987F-BD9E486DF304}"/>
              </a:ext>
            </a:extLst>
          </p:cNvPr>
          <p:cNvSpPr txBox="1">
            <a:spLocks/>
          </p:cNvSpPr>
          <p:nvPr/>
        </p:nvSpPr>
        <p:spPr>
          <a:xfrm>
            <a:off x="426538" y="1500063"/>
            <a:ext cx="4494028" cy="3540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Merriweather Black"/>
              <a:buNone/>
              <a:defRPr sz="2800" b="0" i="0" u="none" strike="noStrike" cap="none">
                <a:solidFill>
                  <a:schemeClr val="accent1"/>
                </a:solidFill>
                <a:latin typeface="Merriweather Black"/>
                <a:ea typeface="Merriweather Black"/>
                <a:cs typeface="Merriweather Black"/>
                <a:sym typeface="Merriweather Black"/>
              </a:defRPr>
            </a:lvl1pPr>
            <a:lvl2pPr marR="0" lvl="1" algn="ctr" rtl="0">
              <a:lnSpc>
                <a:spcPct val="100000"/>
              </a:lnSpc>
              <a:spcBef>
                <a:spcPts val="0"/>
              </a:spcBef>
              <a:spcAft>
                <a:spcPts val="0"/>
              </a:spcAft>
              <a:buClr>
                <a:schemeClr val="accent1"/>
              </a:buClr>
              <a:buSzPts val="2800"/>
              <a:buFont typeface="Merriweather Black"/>
              <a:buNone/>
              <a:defRPr sz="2800" b="0" i="0" u="none" strike="noStrike" cap="none">
                <a:solidFill>
                  <a:schemeClr val="accent1"/>
                </a:solidFill>
                <a:latin typeface="Merriweather Black"/>
                <a:ea typeface="Merriweather Black"/>
                <a:cs typeface="Merriweather Black"/>
                <a:sym typeface="Merriweather Black"/>
              </a:defRPr>
            </a:lvl2pPr>
            <a:lvl3pPr marR="0" lvl="2" algn="ctr" rtl="0">
              <a:lnSpc>
                <a:spcPct val="100000"/>
              </a:lnSpc>
              <a:spcBef>
                <a:spcPts val="0"/>
              </a:spcBef>
              <a:spcAft>
                <a:spcPts val="0"/>
              </a:spcAft>
              <a:buClr>
                <a:schemeClr val="accent1"/>
              </a:buClr>
              <a:buSzPts val="2800"/>
              <a:buFont typeface="Merriweather Black"/>
              <a:buNone/>
              <a:defRPr sz="2800" b="0" i="0" u="none" strike="noStrike" cap="none">
                <a:solidFill>
                  <a:schemeClr val="accent1"/>
                </a:solidFill>
                <a:latin typeface="Merriweather Black"/>
                <a:ea typeface="Merriweather Black"/>
                <a:cs typeface="Merriweather Black"/>
                <a:sym typeface="Merriweather Black"/>
              </a:defRPr>
            </a:lvl3pPr>
            <a:lvl4pPr marR="0" lvl="3" algn="ctr" rtl="0">
              <a:lnSpc>
                <a:spcPct val="100000"/>
              </a:lnSpc>
              <a:spcBef>
                <a:spcPts val="0"/>
              </a:spcBef>
              <a:spcAft>
                <a:spcPts val="0"/>
              </a:spcAft>
              <a:buClr>
                <a:schemeClr val="accent1"/>
              </a:buClr>
              <a:buSzPts val="2800"/>
              <a:buFont typeface="Merriweather Black"/>
              <a:buNone/>
              <a:defRPr sz="2800" b="0" i="0" u="none" strike="noStrike" cap="none">
                <a:solidFill>
                  <a:schemeClr val="accent1"/>
                </a:solidFill>
                <a:latin typeface="Merriweather Black"/>
                <a:ea typeface="Merriweather Black"/>
                <a:cs typeface="Merriweather Black"/>
                <a:sym typeface="Merriweather Black"/>
              </a:defRPr>
            </a:lvl4pPr>
            <a:lvl5pPr marR="0" lvl="4" algn="ctr" rtl="0">
              <a:lnSpc>
                <a:spcPct val="100000"/>
              </a:lnSpc>
              <a:spcBef>
                <a:spcPts val="0"/>
              </a:spcBef>
              <a:spcAft>
                <a:spcPts val="0"/>
              </a:spcAft>
              <a:buClr>
                <a:schemeClr val="accent1"/>
              </a:buClr>
              <a:buSzPts val="2800"/>
              <a:buFont typeface="Merriweather Black"/>
              <a:buNone/>
              <a:defRPr sz="2800" b="0" i="0" u="none" strike="noStrike" cap="none">
                <a:solidFill>
                  <a:schemeClr val="accent1"/>
                </a:solidFill>
                <a:latin typeface="Merriweather Black"/>
                <a:ea typeface="Merriweather Black"/>
                <a:cs typeface="Merriweather Black"/>
                <a:sym typeface="Merriweather Black"/>
              </a:defRPr>
            </a:lvl5pPr>
            <a:lvl6pPr marR="0" lvl="5" algn="ctr" rtl="0">
              <a:lnSpc>
                <a:spcPct val="100000"/>
              </a:lnSpc>
              <a:spcBef>
                <a:spcPts val="0"/>
              </a:spcBef>
              <a:spcAft>
                <a:spcPts val="0"/>
              </a:spcAft>
              <a:buClr>
                <a:schemeClr val="accent1"/>
              </a:buClr>
              <a:buSzPts val="2800"/>
              <a:buFont typeface="Merriweather Black"/>
              <a:buNone/>
              <a:defRPr sz="2800" b="0" i="0" u="none" strike="noStrike" cap="none">
                <a:solidFill>
                  <a:schemeClr val="accent1"/>
                </a:solidFill>
                <a:latin typeface="Merriweather Black"/>
                <a:ea typeface="Merriweather Black"/>
                <a:cs typeface="Merriweather Black"/>
                <a:sym typeface="Merriweather Black"/>
              </a:defRPr>
            </a:lvl6pPr>
            <a:lvl7pPr marR="0" lvl="6" algn="ctr" rtl="0">
              <a:lnSpc>
                <a:spcPct val="100000"/>
              </a:lnSpc>
              <a:spcBef>
                <a:spcPts val="0"/>
              </a:spcBef>
              <a:spcAft>
                <a:spcPts val="0"/>
              </a:spcAft>
              <a:buClr>
                <a:schemeClr val="accent1"/>
              </a:buClr>
              <a:buSzPts val="2800"/>
              <a:buFont typeface="Merriweather Black"/>
              <a:buNone/>
              <a:defRPr sz="2800" b="0" i="0" u="none" strike="noStrike" cap="none">
                <a:solidFill>
                  <a:schemeClr val="accent1"/>
                </a:solidFill>
                <a:latin typeface="Merriweather Black"/>
                <a:ea typeface="Merriweather Black"/>
                <a:cs typeface="Merriweather Black"/>
                <a:sym typeface="Merriweather Black"/>
              </a:defRPr>
            </a:lvl7pPr>
            <a:lvl8pPr marR="0" lvl="7" algn="ctr" rtl="0">
              <a:lnSpc>
                <a:spcPct val="100000"/>
              </a:lnSpc>
              <a:spcBef>
                <a:spcPts val="0"/>
              </a:spcBef>
              <a:spcAft>
                <a:spcPts val="0"/>
              </a:spcAft>
              <a:buClr>
                <a:schemeClr val="accent1"/>
              </a:buClr>
              <a:buSzPts val="2800"/>
              <a:buFont typeface="Merriweather Black"/>
              <a:buNone/>
              <a:defRPr sz="2800" b="0" i="0" u="none" strike="noStrike" cap="none">
                <a:solidFill>
                  <a:schemeClr val="accent1"/>
                </a:solidFill>
                <a:latin typeface="Merriweather Black"/>
                <a:ea typeface="Merriweather Black"/>
                <a:cs typeface="Merriweather Black"/>
                <a:sym typeface="Merriweather Black"/>
              </a:defRPr>
            </a:lvl8pPr>
            <a:lvl9pPr marR="0" lvl="8" algn="ctr" rtl="0">
              <a:lnSpc>
                <a:spcPct val="100000"/>
              </a:lnSpc>
              <a:spcBef>
                <a:spcPts val="0"/>
              </a:spcBef>
              <a:spcAft>
                <a:spcPts val="0"/>
              </a:spcAft>
              <a:buClr>
                <a:schemeClr val="accent1"/>
              </a:buClr>
              <a:buSzPts val="2800"/>
              <a:buFont typeface="Merriweather Black"/>
              <a:buNone/>
              <a:defRPr sz="2800" b="0" i="0" u="none" strike="noStrike" cap="none">
                <a:solidFill>
                  <a:schemeClr val="accent1"/>
                </a:solidFill>
                <a:latin typeface="Merriweather Black"/>
                <a:ea typeface="Merriweather Black"/>
                <a:cs typeface="Merriweather Black"/>
                <a:sym typeface="Merriweather Black"/>
              </a:defRPr>
            </a:lvl9pPr>
          </a:lstStyle>
          <a:p>
            <a:pPr marL="285750" indent="-285750" algn="l">
              <a:lnSpc>
                <a:spcPct val="150000"/>
              </a:lnSpc>
              <a:buFont typeface="Wingdings" panose="05000000000000000000" pitchFamily="2" charset="2"/>
              <a:buChar char="ü"/>
            </a:pPr>
            <a:r>
              <a:rPr lang="en-US" sz="1600" b="1" dirty="0">
                <a:latin typeface="Calibri" panose="020F0502020204030204" pitchFamily="34" charset="0"/>
                <a:ea typeface="Calibri" panose="020F0502020204030204" pitchFamily="34" charset="0"/>
                <a:cs typeface="Arial" panose="020B0604020202020204" pitchFamily="34" charset="0"/>
              </a:rPr>
              <a:t>Limit alcohol</a:t>
            </a:r>
          </a:p>
          <a:p>
            <a:pPr marL="285750" indent="-285750" algn="l">
              <a:lnSpc>
                <a:spcPct val="150000"/>
              </a:lnSpc>
              <a:buFont typeface="Wingdings" panose="05000000000000000000" pitchFamily="2" charset="2"/>
              <a:buChar char="ü"/>
            </a:pPr>
            <a:r>
              <a:rPr lang="en-US" sz="1600" b="1" dirty="0">
                <a:latin typeface="Calibri" panose="020F0502020204030204" pitchFamily="34" charset="0"/>
                <a:ea typeface="Calibri" panose="020F0502020204030204" pitchFamily="34" charset="0"/>
                <a:cs typeface="Arial" panose="020B0604020202020204" pitchFamily="34" charset="0"/>
              </a:rPr>
              <a:t>Maintain a healthy weight</a:t>
            </a:r>
          </a:p>
          <a:p>
            <a:pPr marL="285750" indent="-285750" algn="l">
              <a:lnSpc>
                <a:spcPct val="150000"/>
              </a:lnSpc>
              <a:buFont typeface="Wingdings" panose="05000000000000000000" pitchFamily="2" charset="2"/>
              <a:buChar char="ü"/>
            </a:pPr>
            <a:r>
              <a:rPr lang="en-US" sz="1600" b="1" dirty="0">
                <a:latin typeface="Calibri" panose="020F0502020204030204" pitchFamily="34" charset="0"/>
                <a:ea typeface="Calibri" panose="020F0502020204030204" pitchFamily="34" charset="0"/>
                <a:cs typeface="Arial" panose="020B0604020202020204" pitchFamily="34" charset="0"/>
              </a:rPr>
              <a:t>Daily physical activity</a:t>
            </a:r>
          </a:p>
          <a:p>
            <a:pPr marL="285750" indent="-285750" algn="l">
              <a:lnSpc>
                <a:spcPct val="150000"/>
              </a:lnSpc>
              <a:buFont typeface="Wingdings" panose="05000000000000000000" pitchFamily="2" charset="2"/>
              <a:buChar char="ü"/>
            </a:pPr>
            <a:r>
              <a:rPr lang="en-US" sz="1600" b="1" dirty="0">
                <a:latin typeface="Calibri" panose="020F0502020204030204" pitchFamily="34" charset="0"/>
                <a:ea typeface="Calibri" panose="020F0502020204030204" pitchFamily="34" charset="0"/>
                <a:cs typeface="Arial" panose="020B0604020202020204" pitchFamily="34" charset="0"/>
              </a:rPr>
              <a:t>Do not smoke</a:t>
            </a:r>
          </a:p>
          <a:p>
            <a:pPr marL="285750" indent="-285750" algn="l">
              <a:lnSpc>
                <a:spcPct val="150000"/>
              </a:lnSpc>
              <a:buFont typeface="Wingdings" panose="05000000000000000000" pitchFamily="2" charset="2"/>
              <a:buChar char="ü"/>
            </a:pPr>
            <a:r>
              <a:rPr lang="en-US" sz="1600" b="1" dirty="0">
                <a:latin typeface="Calibri" panose="020F0502020204030204" pitchFamily="34" charset="0"/>
                <a:ea typeface="Calibri" panose="020F0502020204030204" pitchFamily="34" charset="0"/>
                <a:cs typeface="Arial" panose="020B0604020202020204" pitchFamily="34" charset="0"/>
              </a:rPr>
              <a:t>Limit Sugar consumption </a:t>
            </a:r>
          </a:p>
          <a:p>
            <a:pPr marL="285750" indent="-285750" algn="l">
              <a:lnSpc>
                <a:spcPct val="150000"/>
              </a:lnSpc>
              <a:buFont typeface="Wingdings" panose="05000000000000000000" pitchFamily="2" charset="2"/>
              <a:buChar char="ü"/>
            </a:pPr>
            <a:r>
              <a:rPr lang="en-US" sz="1600" b="1" dirty="0">
                <a:latin typeface="Calibri" panose="020F0502020204030204" pitchFamily="34" charset="0"/>
                <a:ea typeface="Calibri" panose="020F0502020204030204" pitchFamily="34" charset="0"/>
                <a:cs typeface="Arial" panose="020B0604020202020204" pitchFamily="34" charset="0"/>
              </a:rPr>
              <a:t>Eat a healthy diet</a:t>
            </a:r>
          </a:p>
          <a:p>
            <a:pPr marL="285750" indent="-285750" algn="l">
              <a:lnSpc>
                <a:spcPct val="150000"/>
              </a:lnSpc>
              <a:buFont typeface="Wingdings" panose="05000000000000000000" pitchFamily="2" charset="2"/>
              <a:buChar char="ü"/>
            </a:pPr>
            <a:r>
              <a:rPr lang="en-US" sz="1600" b="1" dirty="0">
                <a:latin typeface="Calibri" panose="020F0502020204030204" pitchFamily="34" charset="0"/>
                <a:ea typeface="Calibri" panose="020F0502020204030204" pitchFamily="34" charset="0"/>
                <a:cs typeface="Arial" panose="020B0604020202020204" pitchFamily="34" charset="0"/>
              </a:rPr>
              <a:t>Maintain Bone health and take vitamin D</a:t>
            </a:r>
            <a:r>
              <a:rPr lang="en-GB" sz="1600" dirty="0">
                <a:latin typeface="Calibri" panose="020F0502020204030204" pitchFamily="34" charset="0"/>
                <a:ea typeface="Calibri" panose="020F0502020204030204" pitchFamily="34" charset="0"/>
                <a:cs typeface="Arial" panose="020B0604020202020204" pitchFamily="34" charset="0"/>
              </a:rPr>
              <a:t/>
            </a:r>
            <a:br>
              <a:rPr lang="en-GB" sz="1600" dirty="0">
                <a:latin typeface="Calibri" panose="020F0502020204030204" pitchFamily="34" charset="0"/>
                <a:ea typeface="Calibri" panose="020F0502020204030204" pitchFamily="34" charset="0"/>
                <a:cs typeface="Arial" panose="020B0604020202020204" pitchFamily="34" charset="0"/>
              </a:rPr>
            </a:br>
            <a:r>
              <a:rPr lang="en-GB" sz="1600" dirty="0">
                <a:latin typeface="Calibri" panose="020F0502020204030204" pitchFamily="34" charset="0"/>
                <a:ea typeface="Calibri" panose="020F0502020204030204" pitchFamily="34" charset="0"/>
                <a:cs typeface="Arial" panose="020B0604020202020204" pitchFamily="34" charset="0"/>
              </a:rPr>
              <a:t/>
            </a:r>
            <a:br>
              <a:rPr lang="en-GB" sz="1600" dirty="0">
                <a:latin typeface="Calibri" panose="020F0502020204030204" pitchFamily="34" charset="0"/>
                <a:ea typeface="Calibri" panose="020F0502020204030204" pitchFamily="34" charset="0"/>
                <a:cs typeface="Arial" panose="020B0604020202020204" pitchFamily="34" charset="0"/>
              </a:rPr>
            </a:br>
            <a:endParaRPr lang="en-GB" sz="1400" dirty="0"/>
          </a:p>
        </p:txBody>
      </p:sp>
      <p:grpSp>
        <p:nvGrpSpPr>
          <p:cNvPr id="50" name="Google Shape;2330;p85">
            <a:extLst>
              <a:ext uri="{FF2B5EF4-FFF2-40B4-BE49-F238E27FC236}">
                <a16:creationId xmlns:a16="http://schemas.microsoft.com/office/drawing/2014/main" id="{ADA42B52-6C46-4723-BCB9-56913EC19004}"/>
              </a:ext>
            </a:extLst>
          </p:cNvPr>
          <p:cNvGrpSpPr/>
          <p:nvPr/>
        </p:nvGrpSpPr>
        <p:grpSpPr>
          <a:xfrm>
            <a:off x="8131798" y="322818"/>
            <a:ext cx="565769" cy="775705"/>
            <a:chOff x="1979775" y="2154975"/>
            <a:chExt cx="408875" cy="575800"/>
          </a:xfrm>
        </p:grpSpPr>
        <p:sp>
          <p:nvSpPr>
            <p:cNvPr id="51" name="Google Shape;2331;p85">
              <a:extLst>
                <a:ext uri="{FF2B5EF4-FFF2-40B4-BE49-F238E27FC236}">
                  <a16:creationId xmlns:a16="http://schemas.microsoft.com/office/drawing/2014/main" id="{9E61C387-F796-4CE7-8AB0-175D09908833}"/>
                </a:ext>
              </a:extLst>
            </p:cNvPr>
            <p:cNvSpPr/>
            <p:nvPr/>
          </p:nvSpPr>
          <p:spPr>
            <a:xfrm>
              <a:off x="1979775" y="2154975"/>
              <a:ext cx="378775" cy="575800"/>
            </a:xfrm>
            <a:custGeom>
              <a:avLst/>
              <a:gdLst/>
              <a:ahLst/>
              <a:cxnLst/>
              <a:rect l="l" t="t" r="r" b="b"/>
              <a:pathLst>
                <a:path w="15151" h="23032" extrusionOk="0">
                  <a:moveTo>
                    <a:pt x="539" y="1"/>
                  </a:moveTo>
                  <a:cubicBezTo>
                    <a:pt x="242" y="1"/>
                    <a:pt x="1" y="241"/>
                    <a:pt x="1" y="539"/>
                  </a:cubicBezTo>
                  <a:lnTo>
                    <a:pt x="1" y="22494"/>
                  </a:lnTo>
                  <a:cubicBezTo>
                    <a:pt x="1" y="22791"/>
                    <a:pt x="242" y="23032"/>
                    <a:pt x="539" y="23032"/>
                  </a:cubicBezTo>
                  <a:lnTo>
                    <a:pt x="7458" y="23032"/>
                  </a:lnTo>
                  <a:cubicBezTo>
                    <a:pt x="7755" y="23032"/>
                    <a:pt x="7996" y="22791"/>
                    <a:pt x="7996" y="22494"/>
                  </a:cubicBezTo>
                  <a:lnTo>
                    <a:pt x="7996" y="20307"/>
                  </a:lnTo>
                  <a:cubicBezTo>
                    <a:pt x="7996" y="20143"/>
                    <a:pt x="8129" y="20016"/>
                    <a:pt x="8287" y="20016"/>
                  </a:cubicBezTo>
                  <a:cubicBezTo>
                    <a:pt x="8301" y="20016"/>
                    <a:pt x="8315" y="20017"/>
                    <a:pt x="8330" y="20019"/>
                  </a:cubicBezTo>
                  <a:cubicBezTo>
                    <a:pt x="8552" y="20052"/>
                    <a:pt x="8874" y="20086"/>
                    <a:pt x="9260" y="20086"/>
                  </a:cubicBezTo>
                  <a:cubicBezTo>
                    <a:pt x="10987" y="20086"/>
                    <a:pt x="13998" y="19411"/>
                    <a:pt x="15150" y="14968"/>
                  </a:cubicBezTo>
                  <a:cubicBezTo>
                    <a:pt x="14405" y="14353"/>
                    <a:pt x="14050" y="13302"/>
                    <a:pt x="14326" y="12293"/>
                  </a:cubicBezTo>
                  <a:lnTo>
                    <a:pt x="14326" y="12292"/>
                  </a:lnTo>
                  <a:cubicBezTo>
                    <a:pt x="14014" y="12040"/>
                    <a:pt x="13634" y="11671"/>
                    <a:pt x="13284" y="11375"/>
                  </a:cubicBezTo>
                  <a:cubicBezTo>
                    <a:pt x="12364" y="11921"/>
                    <a:pt x="11337" y="12235"/>
                    <a:pt x="10192" y="12235"/>
                  </a:cubicBezTo>
                  <a:cubicBezTo>
                    <a:pt x="10175" y="12235"/>
                    <a:pt x="10157" y="12235"/>
                    <a:pt x="10140" y="12235"/>
                  </a:cubicBezTo>
                  <a:cubicBezTo>
                    <a:pt x="6693" y="12204"/>
                    <a:pt x="3989" y="9336"/>
                    <a:pt x="4130" y="5891"/>
                  </a:cubicBezTo>
                  <a:cubicBezTo>
                    <a:pt x="4189" y="4417"/>
                    <a:pt x="4737" y="3114"/>
                    <a:pt x="5667" y="2083"/>
                  </a:cubicBezTo>
                  <a:cubicBezTo>
                    <a:pt x="5506" y="1610"/>
                    <a:pt x="5351" y="934"/>
                    <a:pt x="5305" y="481"/>
                  </a:cubicBezTo>
                  <a:cubicBezTo>
                    <a:pt x="5276" y="208"/>
                    <a:pt x="5045" y="1"/>
                    <a:pt x="4770" y="1"/>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2332;p85">
              <a:extLst>
                <a:ext uri="{FF2B5EF4-FFF2-40B4-BE49-F238E27FC236}">
                  <a16:creationId xmlns:a16="http://schemas.microsoft.com/office/drawing/2014/main" id="{055AAE1B-3DDD-4112-AA2B-24D2A2E10341}"/>
                </a:ext>
              </a:extLst>
            </p:cNvPr>
            <p:cNvSpPr/>
            <p:nvPr/>
          </p:nvSpPr>
          <p:spPr>
            <a:xfrm>
              <a:off x="2333425" y="2462275"/>
              <a:ext cx="44450" cy="66900"/>
            </a:xfrm>
            <a:custGeom>
              <a:avLst/>
              <a:gdLst/>
              <a:ahLst/>
              <a:cxnLst/>
              <a:rect l="l" t="t" r="r" b="b"/>
              <a:pathLst>
                <a:path w="1778" h="2676" extrusionOk="0">
                  <a:moveTo>
                    <a:pt x="180" y="1"/>
                  </a:moveTo>
                  <a:cubicBezTo>
                    <a:pt x="61" y="280"/>
                    <a:pt x="0" y="581"/>
                    <a:pt x="1" y="885"/>
                  </a:cubicBezTo>
                  <a:cubicBezTo>
                    <a:pt x="1" y="1694"/>
                    <a:pt x="415" y="2387"/>
                    <a:pt x="1003" y="2676"/>
                  </a:cubicBezTo>
                  <a:cubicBezTo>
                    <a:pt x="1115" y="2246"/>
                    <a:pt x="1670" y="1730"/>
                    <a:pt x="1744" y="1226"/>
                  </a:cubicBezTo>
                  <a:cubicBezTo>
                    <a:pt x="1778" y="997"/>
                    <a:pt x="1685" y="767"/>
                    <a:pt x="1502" y="626"/>
                  </a:cubicBezTo>
                  <a:cubicBezTo>
                    <a:pt x="1301" y="473"/>
                    <a:pt x="545" y="295"/>
                    <a:pt x="180" y="1"/>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333;p85">
              <a:extLst>
                <a:ext uri="{FF2B5EF4-FFF2-40B4-BE49-F238E27FC236}">
                  <a16:creationId xmlns:a16="http://schemas.microsoft.com/office/drawing/2014/main" id="{57168BA5-A31B-4EF3-BEE5-18AE09B5C105}"/>
                </a:ext>
              </a:extLst>
            </p:cNvPr>
            <p:cNvSpPr/>
            <p:nvPr/>
          </p:nvSpPr>
          <p:spPr>
            <a:xfrm>
              <a:off x="2119825" y="2641700"/>
              <a:ext cx="67050" cy="29825"/>
            </a:xfrm>
            <a:custGeom>
              <a:avLst/>
              <a:gdLst/>
              <a:ahLst/>
              <a:cxnLst/>
              <a:rect l="l" t="t" r="r" b="b"/>
              <a:pathLst>
                <a:path w="2682" h="1193" extrusionOk="0">
                  <a:moveTo>
                    <a:pt x="383" y="1"/>
                  </a:moveTo>
                  <a:cubicBezTo>
                    <a:pt x="226" y="1"/>
                    <a:pt x="84" y="108"/>
                    <a:pt x="45" y="267"/>
                  </a:cubicBezTo>
                  <a:cubicBezTo>
                    <a:pt x="0" y="451"/>
                    <a:pt x="112" y="637"/>
                    <a:pt x="297" y="685"/>
                  </a:cubicBezTo>
                  <a:lnTo>
                    <a:pt x="2395" y="1193"/>
                  </a:lnTo>
                  <a:lnTo>
                    <a:pt x="2395" y="838"/>
                  </a:lnTo>
                  <a:cubicBezTo>
                    <a:pt x="2394" y="679"/>
                    <a:pt x="2523" y="549"/>
                    <a:pt x="2682" y="547"/>
                  </a:cubicBezTo>
                  <a:lnTo>
                    <a:pt x="461" y="10"/>
                  </a:lnTo>
                  <a:cubicBezTo>
                    <a:pt x="435" y="4"/>
                    <a:pt x="409" y="1"/>
                    <a:pt x="383" y="1"/>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34;p85">
              <a:extLst>
                <a:ext uri="{FF2B5EF4-FFF2-40B4-BE49-F238E27FC236}">
                  <a16:creationId xmlns:a16="http://schemas.microsoft.com/office/drawing/2014/main" id="{6163766D-29CC-47A6-8CCA-246D9AF4A996}"/>
                </a:ext>
              </a:extLst>
            </p:cNvPr>
            <p:cNvSpPr/>
            <p:nvPr/>
          </p:nvSpPr>
          <p:spPr>
            <a:xfrm>
              <a:off x="2080575" y="2154975"/>
              <a:ext cx="308075" cy="308075"/>
            </a:xfrm>
            <a:custGeom>
              <a:avLst/>
              <a:gdLst/>
              <a:ahLst/>
              <a:cxnLst/>
              <a:rect l="l" t="t" r="r" b="b"/>
              <a:pathLst>
                <a:path w="12323" h="12323" extrusionOk="0">
                  <a:moveTo>
                    <a:pt x="6161" y="1"/>
                  </a:moveTo>
                  <a:cubicBezTo>
                    <a:pt x="2765" y="1"/>
                    <a:pt x="1" y="2765"/>
                    <a:pt x="1" y="6161"/>
                  </a:cubicBezTo>
                  <a:cubicBezTo>
                    <a:pt x="1" y="9559"/>
                    <a:pt x="2765" y="12322"/>
                    <a:pt x="6161" y="12322"/>
                  </a:cubicBezTo>
                  <a:cubicBezTo>
                    <a:pt x="9559" y="12322"/>
                    <a:pt x="12322" y="9559"/>
                    <a:pt x="12322" y="6161"/>
                  </a:cubicBezTo>
                  <a:cubicBezTo>
                    <a:pt x="12322" y="2765"/>
                    <a:pt x="9559" y="1"/>
                    <a:pt x="6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335;p85">
              <a:extLst>
                <a:ext uri="{FF2B5EF4-FFF2-40B4-BE49-F238E27FC236}">
                  <a16:creationId xmlns:a16="http://schemas.microsoft.com/office/drawing/2014/main" id="{EB10B6A4-6F96-4BFC-BC7C-82C004F1D4F9}"/>
                </a:ext>
              </a:extLst>
            </p:cNvPr>
            <p:cNvSpPr/>
            <p:nvPr/>
          </p:nvSpPr>
          <p:spPr>
            <a:xfrm>
              <a:off x="2107375" y="2181775"/>
              <a:ext cx="254500" cy="254500"/>
            </a:xfrm>
            <a:custGeom>
              <a:avLst/>
              <a:gdLst/>
              <a:ahLst/>
              <a:cxnLst/>
              <a:rect l="l" t="t" r="r" b="b"/>
              <a:pathLst>
                <a:path w="10180" h="10180" extrusionOk="0">
                  <a:moveTo>
                    <a:pt x="5089" y="1"/>
                  </a:moveTo>
                  <a:cubicBezTo>
                    <a:pt x="2283" y="1"/>
                    <a:pt x="1" y="2283"/>
                    <a:pt x="1" y="5089"/>
                  </a:cubicBezTo>
                  <a:cubicBezTo>
                    <a:pt x="1" y="7896"/>
                    <a:pt x="2285" y="10179"/>
                    <a:pt x="5089" y="10179"/>
                  </a:cubicBezTo>
                  <a:cubicBezTo>
                    <a:pt x="7896" y="10179"/>
                    <a:pt x="10179" y="7896"/>
                    <a:pt x="10179" y="5089"/>
                  </a:cubicBezTo>
                  <a:cubicBezTo>
                    <a:pt x="10179" y="2283"/>
                    <a:pt x="7897" y="1"/>
                    <a:pt x="50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336;p85">
              <a:extLst>
                <a:ext uri="{FF2B5EF4-FFF2-40B4-BE49-F238E27FC236}">
                  <a16:creationId xmlns:a16="http://schemas.microsoft.com/office/drawing/2014/main" id="{AE2B076A-3161-4AC0-A6C6-CEBE583CE33F}"/>
                </a:ext>
              </a:extLst>
            </p:cNvPr>
            <p:cNvSpPr/>
            <p:nvPr/>
          </p:nvSpPr>
          <p:spPr>
            <a:xfrm>
              <a:off x="2202275" y="2342250"/>
              <a:ext cx="59050" cy="56800"/>
            </a:xfrm>
            <a:custGeom>
              <a:avLst/>
              <a:gdLst/>
              <a:ahLst/>
              <a:cxnLst/>
              <a:rect l="l" t="t" r="r" b="b"/>
              <a:pathLst>
                <a:path w="2362" h="2272" extrusionOk="0">
                  <a:moveTo>
                    <a:pt x="1225" y="1"/>
                  </a:moveTo>
                  <a:cubicBezTo>
                    <a:pt x="766" y="1"/>
                    <a:pt x="351" y="278"/>
                    <a:pt x="176" y="702"/>
                  </a:cubicBezTo>
                  <a:cubicBezTo>
                    <a:pt x="1" y="1126"/>
                    <a:pt x="98" y="1614"/>
                    <a:pt x="423" y="1939"/>
                  </a:cubicBezTo>
                  <a:cubicBezTo>
                    <a:pt x="639" y="2156"/>
                    <a:pt x="930" y="2272"/>
                    <a:pt x="1226" y="2272"/>
                  </a:cubicBezTo>
                  <a:cubicBezTo>
                    <a:pt x="1372" y="2272"/>
                    <a:pt x="1520" y="2243"/>
                    <a:pt x="1660" y="2185"/>
                  </a:cubicBezTo>
                  <a:cubicBezTo>
                    <a:pt x="2084" y="2009"/>
                    <a:pt x="2361" y="1596"/>
                    <a:pt x="2361" y="1137"/>
                  </a:cubicBezTo>
                  <a:cubicBezTo>
                    <a:pt x="2361" y="509"/>
                    <a:pt x="1853" y="1"/>
                    <a:pt x="12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337;p85">
              <a:extLst>
                <a:ext uri="{FF2B5EF4-FFF2-40B4-BE49-F238E27FC236}">
                  <a16:creationId xmlns:a16="http://schemas.microsoft.com/office/drawing/2014/main" id="{3ED7F6F9-5816-4793-993D-0D65C94E27B8}"/>
                </a:ext>
              </a:extLst>
            </p:cNvPr>
            <p:cNvSpPr/>
            <p:nvPr/>
          </p:nvSpPr>
          <p:spPr>
            <a:xfrm>
              <a:off x="2215163" y="2300312"/>
              <a:ext cx="44075" cy="56800"/>
            </a:xfrm>
            <a:custGeom>
              <a:avLst/>
              <a:gdLst/>
              <a:ahLst/>
              <a:cxnLst/>
              <a:rect l="l" t="t" r="r" b="b"/>
              <a:pathLst>
                <a:path w="1763" h="2272" extrusionOk="0">
                  <a:moveTo>
                    <a:pt x="1136" y="0"/>
                  </a:moveTo>
                  <a:cubicBezTo>
                    <a:pt x="952" y="0"/>
                    <a:pt x="767" y="45"/>
                    <a:pt x="598" y="136"/>
                  </a:cubicBezTo>
                  <a:cubicBezTo>
                    <a:pt x="230" y="334"/>
                    <a:pt x="0" y="718"/>
                    <a:pt x="0" y="1136"/>
                  </a:cubicBezTo>
                  <a:cubicBezTo>
                    <a:pt x="0" y="1554"/>
                    <a:pt x="230" y="1938"/>
                    <a:pt x="598" y="2136"/>
                  </a:cubicBezTo>
                  <a:cubicBezTo>
                    <a:pt x="767" y="2227"/>
                    <a:pt x="952" y="2272"/>
                    <a:pt x="1136" y="2272"/>
                  </a:cubicBezTo>
                  <a:cubicBezTo>
                    <a:pt x="1355" y="2272"/>
                    <a:pt x="1573" y="2208"/>
                    <a:pt x="1763" y="2083"/>
                  </a:cubicBezTo>
                  <a:cubicBezTo>
                    <a:pt x="1444" y="1873"/>
                    <a:pt x="1252" y="1517"/>
                    <a:pt x="1254" y="1137"/>
                  </a:cubicBezTo>
                  <a:cubicBezTo>
                    <a:pt x="1252" y="755"/>
                    <a:pt x="1444" y="399"/>
                    <a:pt x="1763" y="189"/>
                  </a:cubicBezTo>
                  <a:cubicBezTo>
                    <a:pt x="1573" y="64"/>
                    <a:pt x="1355" y="0"/>
                    <a:pt x="11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338;p85">
              <a:extLst>
                <a:ext uri="{FF2B5EF4-FFF2-40B4-BE49-F238E27FC236}">
                  <a16:creationId xmlns:a16="http://schemas.microsoft.com/office/drawing/2014/main" id="{ADBFA54A-2EEB-46C3-9DF7-4BACB5623A2F}"/>
                </a:ext>
              </a:extLst>
            </p:cNvPr>
            <p:cNvSpPr/>
            <p:nvPr/>
          </p:nvSpPr>
          <p:spPr>
            <a:xfrm>
              <a:off x="2260025" y="2295125"/>
              <a:ext cx="33425" cy="32150"/>
            </a:xfrm>
            <a:custGeom>
              <a:avLst/>
              <a:gdLst/>
              <a:ahLst/>
              <a:cxnLst/>
              <a:rect l="l" t="t" r="r" b="b"/>
              <a:pathLst>
                <a:path w="1337" h="1286" extrusionOk="0">
                  <a:moveTo>
                    <a:pt x="691" y="0"/>
                  </a:moveTo>
                  <a:cubicBezTo>
                    <a:pt x="432" y="0"/>
                    <a:pt x="199" y="157"/>
                    <a:pt x="99" y="397"/>
                  </a:cubicBezTo>
                  <a:cubicBezTo>
                    <a:pt x="0" y="636"/>
                    <a:pt x="56" y="914"/>
                    <a:pt x="239" y="1097"/>
                  </a:cubicBezTo>
                  <a:cubicBezTo>
                    <a:pt x="362" y="1220"/>
                    <a:pt x="526" y="1285"/>
                    <a:pt x="694" y="1285"/>
                  </a:cubicBezTo>
                  <a:cubicBezTo>
                    <a:pt x="777" y="1285"/>
                    <a:pt x="860" y="1269"/>
                    <a:pt x="940" y="1236"/>
                  </a:cubicBezTo>
                  <a:cubicBezTo>
                    <a:pt x="1180" y="1137"/>
                    <a:pt x="1337" y="903"/>
                    <a:pt x="1337" y="643"/>
                  </a:cubicBezTo>
                  <a:cubicBezTo>
                    <a:pt x="1337" y="288"/>
                    <a:pt x="1049" y="0"/>
                    <a:pt x="694" y="0"/>
                  </a:cubicBezTo>
                  <a:cubicBezTo>
                    <a:pt x="693" y="0"/>
                    <a:pt x="692" y="0"/>
                    <a:pt x="691" y="0"/>
                  </a:cubicBezTo>
                  <a:close/>
                </a:path>
              </a:pathLst>
            </a:custGeom>
            <a:solidFill>
              <a:srgbClr val="F9A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339;p85">
              <a:extLst>
                <a:ext uri="{FF2B5EF4-FFF2-40B4-BE49-F238E27FC236}">
                  <a16:creationId xmlns:a16="http://schemas.microsoft.com/office/drawing/2014/main" id="{16C26F3F-4A7F-4CBD-ADC9-32DEE3434AB1}"/>
                </a:ext>
              </a:extLst>
            </p:cNvPr>
            <p:cNvSpPr/>
            <p:nvPr/>
          </p:nvSpPr>
          <p:spPr>
            <a:xfrm>
              <a:off x="2261275" y="2295125"/>
              <a:ext cx="28725" cy="32150"/>
            </a:xfrm>
            <a:custGeom>
              <a:avLst/>
              <a:gdLst/>
              <a:ahLst/>
              <a:cxnLst/>
              <a:rect l="l" t="t" r="r" b="b"/>
              <a:pathLst>
                <a:path w="1149" h="1286" extrusionOk="0">
                  <a:moveTo>
                    <a:pt x="643" y="0"/>
                  </a:moveTo>
                  <a:cubicBezTo>
                    <a:pt x="573" y="0"/>
                    <a:pt x="502" y="12"/>
                    <a:pt x="433" y="35"/>
                  </a:cubicBezTo>
                  <a:cubicBezTo>
                    <a:pt x="174" y="125"/>
                    <a:pt x="0" y="369"/>
                    <a:pt x="0" y="643"/>
                  </a:cubicBezTo>
                  <a:cubicBezTo>
                    <a:pt x="0" y="917"/>
                    <a:pt x="174" y="1161"/>
                    <a:pt x="433" y="1250"/>
                  </a:cubicBezTo>
                  <a:cubicBezTo>
                    <a:pt x="502" y="1274"/>
                    <a:pt x="573" y="1286"/>
                    <a:pt x="643" y="1286"/>
                  </a:cubicBezTo>
                  <a:cubicBezTo>
                    <a:pt x="836" y="1286"/>
                    <a:pt x="1024" y="1198"/>
                    <a:pt x="1148" y="1040"/>
                  </a:cubicBezTo>
                  <a:cubicBezTo>
                    <a:pt x="1059" y="927"/>
                    <a:pt x="1010" y="787"/>
                    <a:pt x="1010" y="643"/>
                  </a:cubicBezTo>
                  <a:cubicBezTo>
                    <a:pt x="1010" y="498"/>
                    <a:pt x="1059" y="358"/>
                    <a:pt x="1148" y="245"/>
                  </a:cubicBezTo>
                  <a:cubicBezTo>
                    <a:pt x="1024" y="87"/>
                    <a:pt x="836" y="0"/>
                    <a:pt x="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340;p85">
              <a:extLst>
                <a:ext uri="{FF2B5EF4-FFF2-40B4-BE49-F238E27FC236}">
                  <a16:creationId xmlns:a16="http://schemas.microsoft.com/office/drawing/2014/main" id="{BA59AEE3-7A2A-49AB-A654-1FCFB6802CB9}"/>
                </a:ext>
              </a:extLst>
            </p:cNvPr>
            <p:cNvSpPr/>
            <p:nvPr/>
          </p:nvSpPr>
          <p:spPr>
            <a:xfrm>
              <a:off x="2177375" y="2245300"/>
              <a:ext cx="67350" cy="64800"/>
            </a:xfrm>
            <a:custGeom>
              <a:avLst/>
              <a:gdLst/>
              <a:ahLst/>
              <a:cxnLst/>
              <a:rect l="l" t="t" r="r" b="b"/>
              <a:pathLst>
                <a:path w="2694" h="2592" extrusionOk="0">
                  <a:moveTo>
                    <a:pt x="1397" y="0"/>
                  </a:moveTo>
                  <a:cubicBezTo>
                    <a:pt x="874" y="0"/>
                    <a:pt x="401" y="316"/>
                    <a:pt x="201" y="800"/>
                  </a:cubicBezTo>
                  <a:cubicBezTo>
                    <a:pt x="0" y="1283"/>
                    <a:pt x="111" y="1841"/>
                    <a:pt x="482" y="2212"/>
                  </a:cubicBezTo>
                  <a:cubicBezTo>
                    <a:pt x="729" y="2460"/>
                    <a:pt x="1061" y="2592"/>
                    <a:pt x="1398" y="2592"/>
                  </a:cubicBezTo>
                  <a:cubicBezTo>
                    <a:pt x="1565" y="2592"/>
                    <a:pt x="1734" y="2559"/>
                    <a:pt x="1894" y="2493"/>
                  </a:cubicBezTo>
                  <a:cubicBezTo>
                    <a:pt x="2378" y="2292"/>
                    <a:pt x="2693" y="1820"/>
                    <a:pt x="2693" y="1296"/>
                  </a:cubicBezTo>
                  <a:cubicBezTo>
                    <a:pt x="2693" y="580"/>
                    <a:pt x="2114" y="0"/>
                    <a:pt x="1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341;p85">
              <a:extLst>
                <a:ext uri="{FF2B5EF4-FFF2-40B4-BE49-F238E27FC236}">
                  <a16:creationId xmlns:a16="http://schemas.microsoft.com/office/drawing/2014/main" id="{6B8AEAE9-A526-4074-82EF-9A0C7F4554B7}"/>
                </a:ext>
              </a:extLst>
            </p:cNvPr>
            <p:cNvSpPr/>
            <p:nvPr/>
          </p:nvSpPr>
          <p:spPr>
            <a:xfrm>
              <a:off x="2179925" y="2245275"/>
              <a:ext cx="48075" cy="64825"/>
            </a:xfrm>
            <a:custGeom>
              <a:avLst/>
              <a:gdLst/>
              <a:ahLst/>
              <a:cxnLst/>
              <a:rect l="l" t="t" r="r" b="b"/>
              <a:pathLst>
                <a:path w="1923" h="2593" extrusionOk="0">
                  <a:moveTo>
                    <a:pt x="1296" y="1"/>
                  </a:moveTo>
                  <a:cubicBezTo>
                    <a:pt x="1068" y="1"/>
                    <a:pt x="840" y="61"/>
                    <a:pt x="637" y="180"/>
                  </a:cubicBezTo>
                  <a:cubicBezTo>
                    <a:pt x="243" y="414"/>
                    <a:pt x="1" y="838"/>
                    <a:pt x="1" y="1297"/>
                  </a:cubicBezTo>
                  <a:cubicBezTo>
                    <a:pt x="1" y="1756"/>
                    <a:pt x="243" y="2180"/>
                    <a:pt x="637" y="2413"/>
                  </a:cubicBezTo>
                  <a:cubicBezTo>
                    <a:pt x="840" y="2533"/>
                    <a:pt x="1068" y="2593"/>
                    <a:pt x="1296" y="2593"/>
                  </a:cubicBezTo>
                  <a:cubicBezTo>
                    <a:pt x="1511" y="2593"/>
                    <a:pt x="1727" y="2539"/>
                    <a:pt x="1922" y="2431"/>
                  </a:cubicBezTo>
                  <a:cubicBezTo>
                    <a:pt x="1509" y="2203"/>
                    <a:pt x="1253" y="1768"/>
                    <a:pt x="1253" y="1297"/>
                  </a:cubicBezTo>
                  <a:cubicBezTo>
                    <a:pt x="1253" y="825"/>
                    <a:pt x="1509" y="390"/>
                    <a:pt x="1922" y="162"/>
                  </a:cubicBezTo>
                  <a:cubicBezTo>
                    <a:pt x="1727" y="55"/>
                    <a:pt x="1511" y="1"/>
                    <a:pt x="12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342;p85">
              <a:extLst>
                <a:ext uri="{FF2B5EF4-FFF2-40B4-BE49-F238E27FC236}">
                  <a16:creationId xmlns:a16="http://schemas.microsoft.com/office/drawing/2014/main" id="{E085F269-268D-437B-AAA1-FD5607A6D98E}"/>
                </a:ext>
              </a:extLst>
            </p:cNvPr>
            <p:cNvSpPr/>
            <p:nvPr/>
          </p:nvSpPr>
          <p:spPr>
            <a:xfrm>
              <a:off x="2150450" y="2326175"/>
              <a:ext cx="28400" cy="27350"/>
            </a:xfrm>
            <a:custGeom>
              <a:avLst/>
              <a:gdLst/>
              <a:ahLst/>
              <a:cxnLst/>
              <a:rect l="l" t="t" r="r" b="b"/>
              <a:pathLst>
                <a:path w="1136" h="1094" extrusionOk="0">
                  <a:moveTo>
                    <a:pt x="590" y="1"/>
                  </a:moveTo>
                  <a:cubicBezTo>
                    <a:pt x="370" y="1"/>
                    <a:pt x="170" y="134"/>
                    <a:pt x="85" y="338"/>
                  </a:cubicBezTo>
                  <a:cubicBezTo>
                    <a:pt x="1" y="542"/>
                    <a:pt x="48" y="777"/>
                    <a:pt x="204" y="933"/>
                  </a:cubicBezTo>
                  <a:cubicBezTo>
                    <a:pt x="309" y="1038"/>
                    <a:pt x="448" y="1093"/>
                    <a:pt x="590" y="1093"/>
                  </a:cubicBezTo>
                  <a:cubicBezTo>
                    <a:pt x="661" y="1093"/>
                    <a:pt x="732" y="1080"/>
                    <a:pt x="799" y="1052"/>
                  </a:cubicBezTo>
                  <a:cubicBezTo>
                    <a:pt x="1004" y="967"/>
                    <a:pt x="1136" y="768"/>
                    <a:pt x="1136" y="547"/>
                  </a:cubicBezTo>
                  <a:cubicBezTo>
                    <a:pt x="1136" y="245"/>
                    <a:pt x="892" y="1"/>
                    <a:pt x="5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343;p85">
              <a:extLst>
                <a:ext uri="{FF2B5EF4-FFF2-40B4-BE49-F238E27FC236}">
                  <a16:creationId xmlns:a16="http://schemas.microsoft.com/office/drawing/2014/main" id="{CD552FA9-3D95-4195-BFF3-9DDE037A3A0A}"/>
                </a:ext>
              </a:extLst>
            </p:cNvPr>
            <p:cNvSpPr/>
            <p:nvPr/>
          </p:nvSpPr>
          <p:spPr>
            <a:xfrm>
              <a:off x="2269525" y="2230825"/>
              <a:ext cx="38450" cy="36975"/>
            </a:xfrm>
            <a:custGeom>
              <a:avLst/>
              <a:gdLst/>
              <a:ahLst/>
              <a:cxnLst/>
              <a:rect l="l" t="t" r="r" b="b"/>
              <a:pathLst>
                <a:path w="1538" h="1479" extrusionOk="0">
                  <a:moveTo>
                    <a:pt x="798" y="1"/>
                  </a:moveTo>
                  <a:cubicBezTo>
                    <a:pt x="499" y="1"/>
                    <a:pt x="230" y="181"/>
                    <a:pt x="115" y="457"/>
                  </a:cubicBezTo>
                  <a:cubicBezTo>
                    <a:pt x="1" y="733"/>
                    <a:pt x="64" y="1051"/>
                    <a:pt x="276" y="1262"/>
                  </a:cubicBezTo>
                  <a:cubicBezTo>
                    <a:pt x="417" y="1404"/>
                    <a:pt x="606" y="1479"/>
                    <a:pt x="798" y="1479"/>
                  </a:cubicBezTo>
                  <a:cubicBezTo>
                    <a:pt x="893" y="1479"/>
                    <a:pt x="990" y="1460"/>
                    <a:pt x="1081" y="1422"/>
                  </a:cubicBezTo>
                  <a:cubicBezTo>
                    <a:pt x="1357" y="1308"/>
                    <a:pt x="1537" y="1039"/>
                    <a:pt x="1537" y="740"/>
                  </a:cubicBezTo>
                  <a:cubicBezTo>
                    <a:pt x="1537" y="331"/>
                    <a:pt x="1206" y="1"/>
                    <a:pt x="798" y="1"/>
                  </a:cubicBezTo>
                  <a:close/>
                </a:path>
              </a:pathLst>
            </a:custGeom>
            <a:solidFill>
              <a:srgbClr val="F25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344;p85">
              <a:extLst>
                <a:ext uri="{FF2B5EF4-FFF2-40B4-BE49-F238E27FC236}">
                  <a16:creationId xmlns:a16="http://schemas.microsoft.com/office/drawing/2014/main" id="{6B9A78E8-6370-4397-A1CC-5BBF5400BE53}"/>
                </a:ext>
              </a:extLst>
            </p:cNvPr>
            <p:cNvSpPr/>
            <p:nvPr/>
          </p:nvSpPr>
          <p:spPr>
            <a:xfrm>
              <a:off x="2270975" y="2230825"/>
              <a:ext cx="34175" cy="37000"/>
            </a:xfrm>
            <a:custGeom>
              <a:avLst/>
              <a:gdLst/>
              <a:ahLst/>
              <a:cxnLst/>
              <a:rect l="l" t="t" r="r" b="b"/>
              <a:pathLst>
                <a:path w="1367" h="1480" extrusionOk="0">
                  <a:moveTo>
                    <a:pt x="740" y="0"/>
                  </a:moveTo>
                  <a:cubicBezTo>
                    <a:pt x="672" y="0"/>
                    <a:pt x="603" y="10"/>
                    <a:pt x="535" y="29"/>
                  </a:cubicBezTo>
                  <a:cubicBezTo>
                    <a:pt x="219" y="120"/>
                    <a:pt x="0" y="410"/>
                    <a:pt x="0" y="739"/>
                  </a:cubicBezTo>
                  <a:cubicBezTo>
                    <a:pt x="0" y="1070"/>
                    <a:pt x="219" y="1359"/>
                    <a:pt x="535" y="1450"/>
                  </a:cubicBezTo>
                  <a:cubicBezTo>
                    <a:pt x="603" y="1470"/>
                    <a:pt x="672" y="1479"/>
                    <a:pt x="740" y="1479"/>
                  </a:cubicBezTo>
                  <a:cubicBezTo>
                    <a:pt x="990" y="1479"/>
                    <a:pt x="1229" y="1351"/>
                    <a:pt x="1366" y="1131"/>
                  </a:cubicBezTo>
                  <a:cubicBezTo>
                    <a:pt x="1293" y="1014"/>
                    <a:pt x="1253" y="878"/>
                    <a:pt x="1253" y="740"/>
                  </a:cubicBezTo>
                  <a:cubicBezTo>
                    <a:pt x="1253" y="602"/>
                    <a:pt x="1293" y="465"/>
                    <a:pt x="1366" y="348"/>
                  </a:cubicBezTo>
                  <a:cubicBezTo>
                    <a:pt x="1229" y="128"/>
                    <a:pt x="990" y="0"/>
                    <a:pt x="7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345;p85">
              <a:extLst>
                <a:ext uri="{FF2B5EF4-FFF2-40B4-BE49-F238E27FC236}">
                  <a16:creationId xmlns:a16="http://schemas.microsoft.com/office/drawing/2014/main" id="{A82914CD-F41A-4326-B4DC-E48FA91E89AF}"/>
                </a:ext>
              </a:extLst>
            </p:cNvPr>
            <p:cNvSpPr/>
            <p:nvPr/>
          </p:nvSpPr>
          <p:spPr>
            <a:xfrm>
              <a:off x="2284150" y="2345575"/>
              <a:ext cx="22700" cy="21200"/>
            </a:xfrm>
            <a:custGeom>
              <a:avLst/>
              <a:gdLst/>
              <a:ahLst/>
              <a:cxnLst/>
              <a:rect l="l" t="t" r="r" b="b"/>
              <a:pathLst>
                <a:path w="908" h="848" extrusionOk="0">
                  <a:moveTo>
                    <a:pt x="564" y="0"/>
                  </a:moveTo>
                  <a:cubicBezTo>
                    <a:pt x="484" y="0"/>
                    <a:pt x="404" y="31"/>
                    <a:pt x="343" y="92"/>
                  </a:cubicBezTo>
                  <a:lnTo>
                    <a:pt x="123" y="312"/>
                  </a:lnTo>
                  <a:cubicBezTo>
                    <a:pt x="1" y="434"/>
                    <a:pt x="1" y="633"/>
                    <a:pt x="123" y="755"/>
                  </a:cubicBezTo>
                  <a:cubicBezTo>
                    <a:pt x="185" y="817"/>
                    <a:pt x="265" y="847"/>
                    <a:pt x="345" y="847"/>
                  </a:cubicBezTo>
                  <a:cubicBezTo>
                    <a:pt x="425" y="847"/>
                    <a:pt x="505" y="817"/>
                    <a:pt x="566" y="755"/>
                  </a:cubicBezTo>
                  <a:lnTo>
                    <a:pt x="786" y="536"/>
                  </a:lnTo>
                  <a:cubicBezTo>
                    <a:pt x="908" y="413"/>
                    <a:pt x="908" y="215"/>
                    <a:pt x="786" y="92"/>
                  </a:cubicBezTo>
                  <a:cubicBezTo>
                    <a:pt x="725" y="31"/>
                    <a:pt x="645" y="0"/>
                    <a:pt x="5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1790;p79">
            <a:extLst>
              <a:ext uri="{FF2B5EF4-FFF2-40B4-BE49-F238E27FC236}">
                <a16:creationId xmlns:a16="http://schemas.microsoft.com/office/drawing/2014/main" id="{04F8F11C-976C-4F8E-8004-D338D6337202}"/>
              </a:ext>
            </a:extLst>
          </p:cNvPr>
          <p:cNvGrpSpPr/>
          <p:nvPr/>
        </p:nvGrpSpPr>
        <p:grpSpPr>
          <a:xfrm>
            <a:off x="4306698" y="1331060"/>
            <a:ext cx="1277806" cy="2060302"/>
            <a:chOff x="2291450" y="238125"/>
            <a:chExt cx="3036625" cy="5238125"/>
          </a:xfrm>
        </p:grpSpPr>
        <p:sp>
          <p:nvSpPr>
            <p:cNvPr id="67" name="Google Shape;1791;p79">
              <a:extLst>
                <a:ext uri="{FF2B5EF4-FFF2-40B4-BE49-F238E27FC236}">
                  <a16:creationId xmlns:a16="http://schemas.microsoft.com/office/drawing/2014/main" id="{273E9D1C-EBBC-4E16-B2ED-015AEE00CB02}"/>
                </a:ext>
              </a:extLst>
            </p:cNvPr>
            <p:cNvSpPr/>
            <p:nvPr/>
          </p:nvSpPr>
          <p:spPr>
            <a:xfrm>
              <a:off x="3106550" y="238125"/>
              <a:ext cx="1372825" cy="859350"/>
            </a:xfrm>
            <a:custGeom>
              <a:avLst/>
              <a:gdLst/>
              <a:ahLst/>
              <a:cxnLst/>
              <a:rect l="l" t="t" r="r" b="b"/>
              <a:pathLst>
                <a:path w="54913" h="34374" extrusionOk="0">
                  <a:moveTo>
                    <a:pt x="27832" y="0"/>
                  </a:moveTo>
                  <a:cubicBezTo>
                    <a:pt x="16229" y="0"/>
                    <a:pt x="8866" y="3533"/>
                    <a:pt x="4787" y="9610"/>
                  </a:cubicBezTo>
                  <a:cubicBezTo>
                    <a:pt x="4464" y="10131"/>
                    <a:pt x="4155" y="10652"/>
                    <a:pt x="3847" y="11168"/>
                  </a:cubicBezTo>
                  <a:cubicBezTo>
                    <a:pt x="3837" y="11188"/>
                    <a:pt x="3821" y="11209"/>
                    <a:pt x="3811" y="11228"/>
                  </a:cubicBezTo>
                  <a:cubicBezTo>
                    <a:pt x="3807" y="11239"/>
                    <a:pt x="3801" y="11243"/>
                    <a:pt x="3801" y="11249"/>
                  </a:cubicBezTo>
                  <a:cubicBezTo>
                    <a:pt x="961" y="16308"/>
                    <a:pt x="0" y="25251"/>
                    <a:pt x="1026" y="34374"/>
                  </a:cubicBezTo>
                  <a:cubicBezTo>
                    <a:pt x="2404" y="27781"/>
                    <a:pt x="15201" y="21202"/>
                    <a:pt x="27832" y="21202"/>
                  </a:cubicBezTo>
                  <a:cubicBezTo>
                    <a:pt x="40098" y="21202"/>
                    <a:pt x="52965" y="27697"/>
                    <a:pt x="54427" y="34374"/>
                  </a:cubicBezTo>
                  <a:cubicBezTo>
                    <a:pt x="54912" y="27355"/>
                    <a:pt x="54785" y="16838"/>
                    <a:pt x="51606" y="11158"/>
                  </a:cubicBezTo>
                  <a:cubicBezTo>
                    <a:pt x="51308" y="10626"/>
                    <a:pt x="51008" y="10105"/>
                    <a:pt x="50679" y="9610"/>
                  </a:cubicBezTo>
                  <a:cubicBezTo>
                    <a:pt x="50673" y="9604"/>
                    <a:pt x="50669" y="9604"/>
                    <a:pt x="50669" y="9599"/>
                  </a:cubicBezTo>
                  <a:cubicBezTo>
                    <a:pt x="46636" y="3522"/>
                    <a:pt x="39335" y="0"/>
                    <a:pt x="27832" y="0"/>
                  </a:cubicBezTo>
                  <a:close/>
                </a:path>
              </a:pathLst>
            </a:cu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792;p79">
              <a:extLst>
                <a:ext uri="{FF2B5EF4-FFF2-40B4-BE49-F238E27FC236}">
                  <a16:creationId xmlns:a16="http://schemas.microsoft.com/office/drawing/2014/main" id="{ECF36B59-3300-445A-949E-D8EB1E53859A}"/>
                </a:ext>
              </a:extLst>
            </p:cNvPr>
            <p:cNvSpPr/>
            <p:nvPr/>
          </p:nvSpPr>
          <p:spPr>
            <a:xfrm>
              <a:off x="2812850" y="519325"/>
              <a:ext cx="2515225" cy="4956925"/>
            </a:xfrm>
            <a:custGeom>
              <a:avLst/>
              <a:gdLst/>
              <a:ahLst/>
              <a:cxnLst/>
              <a:rect l="l" t="t" r="r" b="b"/>
              <a:pathLst>
                <a:path w="100609" h="198277" extrusionOk="0">
                  <a:moveTo>
                    <a:pt x="15548" y="1"/>
                  </a:moveTo>
                  <a:cubicBezTo>
                    <a:pt x="0" y="26254"/>
                    <a:pt x="1147" y="45806"/>
                    <a:pt x="1183" y="46333"/>
                  </a:cubicBezTo>
                  <a:lnTo>
                    <a:pt x="1183" y="46342"/>
                  </a:lnTo>
                  <a:cubicBezTo>
                    <a:pt x="1188" y="46854"/>
                    <a:pt x="1238" y="47323"/>
                    <a:pt x="1238" y="47740"/>
                  </a:cubicBezTo>
                  <a:cubicBezTo>
                    <a:pt x="1238" y="83076"/>
                    <a:pt x="80071" y="198276"/>
                    <a:pt x="80071" y="198276"/>
                  </a:cubicBezTo>
                  <a:lnTo>
                    <a:pt x="83351" y="176437"/>
                  </a:lnTo>
                  <a:lnTo>
                    <a:pt x="100609" y="174719"/>
                  </a:lnTo>
                  <a:cubicBezTo>
                    <a:pt x="100609" y="174719"/>
                    <a:pt x="12543" y="50436"/>
                    <a:pt x="12543" y="16983"/>
                  </a:cubicBezTo>
                  <a:cubicBezTo>
                    <a:pt x="12543" y="10330"/>
                    <a:pt x="13080" y="4565"/>
                    <a:pt x="15548" y="1"/>
                  </a:cubicBezTo>
                  <a:close/>
                </a:path>
              </a:pathLst>
            </a:custGeom>
            <a:solidFill>
              <a:srgbClr val="F9A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793;p79">
              <a:extLst>
                <a:ext uri="{FF2B5EF4-FFF2-40B4-BE49-F238E27FC236}">
                  <a16:creationId xmlns:a16="http://schemas.microsoft.com/office/drawing/2014/main" id="{71B05592-758C-432C-83FD-CDFAAB322725}"/>
                </a:ext>
              </a:extLst>
            </p:cNvPr>
            <p:cNvSpPr/>
            <p:nvPr/>
          </p:nvSpPr>
          <p:spPr>
            <a:xfrm>
              <a:off x="2291450" y="517075"/>
              <a:ext cx="2529275" cy="4959175"/>
            </a:xfrm>
            <a:custGeom>
              <a:avLst/>
              <a:gdLst/>
              <a:ahLst/>
              <a:cxnLst/>
              <a:rect l="l" t="t" r="r" b="b"/>
              <a:pathLst>
                <a:path w="101171" h="198367" extrusionOk="0">
                  <a:moveTo>
                    <a:pt x="84210" y="0"/>
                  </a:moveTo>
                  <a:cubicBezTo>
                    <a:pt x="101171" y="39394"/>
                    <a:pt x="0" y="174500"/>
                    <a:pt x="0" y="174500"/>
                  </a:cubicBezTo>
                  <a:lnTo>
                    <a:pt x="0" y="174500"/>
                  </a:lnTo>
                  <a:lnTo>
                    <a:pt x="18415" y="173826"/>
                  </a:lnTo>
                  <a:lnTo>
                    <a:pt x="21462" y="198366"/>
                  </a:lnTo>
                  <a:cubicBezTo>
                    <a:pt x="21462" y="198366"/>
                    <a:pt x="98777" y="85610"/>
                    <a:pt x="98777" y="47830"/>
                  </a:cubicBezTo>
                  <a:cubicBezTo>
                    <a:pt x="98777" y="47378"/>
                    <a:pt x="98823" y="46863"/>
                    <a:pt x="98812" y="46287"/>
                  </a:cubicBezTo>
                  <a:cubicBezTo>
                    <a:pt x="98812" y="46287"/>
                    <a:pt x="100032" y="26648"/>
                    <a:pt x="84210" y="0"/>
                  </a:cubicBezTo>
                  <a:close/>
                </a:path>
              </a:pathLst>
            </a:custGeom>
            <a:solidFill>
              <a:srgbClr val="F9CA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794;p79">
              <a:extLst>
                <a:ext uri="{FF2B5EF4-FFF2-40B4-BE49-F238E27FC236}">
                  <a16:creationId xmlns:a16="http://schemas.microsoft.com/office/drawing/2014/main" id="{93DE92E0-5180-4A7E-A04B-663F4A4FCD11}"/>
                </a:ext>
              </a:extLst>
            </p:cNvPr>
            <p:cNvSpPr/>
            <p:nvPr/>
          </p:nvSpPr>
          <p:spPr>
            <a:xfrm>
              <a:off x="3122325" y="329525"/>
              <a:ext cx="264975" cy="1048925"/>
            </a:xfrm>
            <a:custGeom>
              <a:avLst/>
              <a:gdLst/>
              <a:ahLst/>
              <a:cxnLst/>
              <a:rect l="l" t="t" r="r" b="b"/>
              <a:pathLst>
                <a:path w="10599" h="41957" extrusionOk="0">
                  <a:moveTo>
                    <a:pt x="10599" y="1"/>
                  </a:moveTo>
                  <a:cubicBezTo>
                    <a:pt x="10388" y="118"/>
                    <a:pt x="10185" y="245"/>
                    <a:pt x="9985" y="377"/>
                  </a:cubicBezTo>
                  <a:cubicBezTo>
                    <a:pt x="10186" y="246"/>
                    <a:pt x="10389" y="118"/>
                    <a:pt x="10599" y="1"/>
                  </a:cubicBezTo>
                  <a:close/>
                  <a:moveTo>
                    <a:pt x="9985" y="377"/>
                  </a:moveTo>
                  <a:cubicBezTo>
                    <a:pt x="9915" y="423"/>
                    <a:pt x="9847" y="469"/>
                    <a:pt x="9778" y="515"/>
                  </a:cubicBezTo>
                  <a:lnTo>
                    <a:pt x="9778" y="515"/>
                  </a:lnTo>
                  <a:cubicBezTo>
                    <a:pt x="9847" y="469"/>
                    <a:pt x="9916" y="423"/>
                    <a:pt x="9985" y="377"/>
                  </a:cubicBezTo>
                  <a:close/>
                  <a:moveTo>
                    <a:pt x="9778" y="515"/>
                  </a:moveTo>
                  <a:cubicBezTo>
                    <a:pt x="9648" y="604"/>
                    <a:pt x="9519" y="694"/>
                    <a:pt x="9391" y="785"/>
                  </a:cubicBezTo>
                  <a:cubicBezTo>
                    <a:pt x="9002" y="1067"/>
                    <a:pt x="8622" y="1361"/>
                    <a:pt x="8254" y="1669"/>
                  </a:cubicBezTo>
                  <a:cubicBezTo>
                    <a:pt x="7517" y="2286"/>
                    <a:pt x="6822" y="2951"/>
                    <a:pt x="6173" y="3660"/>
                  </a:cubicBezTo>
                  <a:cubicBezTo>
                    <a:pt x="4875" y="5077"/>
                    <a:pt x="3763" y="6665"/>
                    <a:pt x="2888" y="8376"/>
                  </a:cubicBezTo>
                  <a:cubicBezTo>
                    <a:pt x="2860" y="8429"/>
                    <a:pt x="2834" y="8483"/>
                    <a:pt x="2807" y="8537"/>
                  </a:cubicBezTo>
                  <a:lnTo>
                    <a:pt x="2727" y="8698"/>
                  </a:lnTo>
                  <a:cubicBezTo>
                    <a:pt x="2674" y="8806"/>
                    <a:pt x="2623" y="8914"/>
                    <a:pt x="2571" y="9022"/>
                  </a:cubicBezTo>
                  <a:lnTo>
                    <a:pt x="2421" y="9350"/>
                  </a:lnTo>
                  <a:cubicBezTo>
                    <a:pt x="2373" y="9460"/>
                    <a:pt x="2324" y="9571"/>
                    <a:pt x="2277" y="9681"/>
                  </a:cubicBezTo>
                  <a:cubicBezTo>
                    <a:pt x="2089" y="10123"/>
                    <a:pt x="1915" y="10571"/>
                    <a:pt x="1756" y="11024"/>
                  </a:cubicBezTo>
                  <a:cubicBezTo>
                    <a:pt x="1438" y="11931"/>
                    <a:pt x="1170" y="12854"/>
                    <a:pt x="951" y="13790"/>
                  </a:cubicBezTo>
                  <a:cubicBezTo>
                    <a:pt x="733" y="14726"/>
                    <a:pt x="555" y="15670"/>
                    <a:pt x="417" y="16622"/>
                  </a:cubicBezTo>
                  <a:cubicBezTo>
                    <a:pt x="350" y="17098"/>
                    <a:pt x="292" y="17573"/>
                    <a:pt x="242" y="18051"/>
                  </a:cubicBezTo>
                  <a:lnTo>
                    <a:pt x="206" y="18410"/>
                  </a:lnTo>
                  <a:lnTo>
                    <a:pt x="176" y="18769"/>
                  </a:lnTo>
                  <a:cubicBezTo>
                    <a:pt x="164" y="18888"/>
                    <a:pt x="157" y="19008"/>
                    <a:pt x="148" y="19128"/>
                  </a:cubicBezTo>
                  <a:cubicBezTo>
                    <a:pt x="139" y="19248"/>
                    <a:pt x="130" y="19367"/>
                    <a:pt x="123" y="19487"/>
                  </a:cubicBezTo>
                  <a:cubicBezTo>
                    <a:pt x="1" y="21405"/>
                    <a:pt x="21" y="23331"/>
                    <a:pt x="166" y="25246"/>
                  </a:cubicBezTo>
                  <a:lnTo>
                    <a:pt x="179" y="25427"/>
                  </a:lnTo>
                  <a:lnTo>
                    <a:pt x="186" y="25517"/>
                  </a:lnTo>
                  <a:lnTo>
                    <a:pt x="194" y="25606"/>
                  </a:lnTo>
                  <a:lnTo>
                    <a:pt x="226" y="25964"/>
                  </a:lnTo>
                  <a:cubicBezTo>
                    <a:pt x="236" y="26084"/>
                    <a:pt x="247" y="26204"/>
                    <a:pt x="259" y="26323"/>
                  </a:cubicBezTo>
                  <a:cubicBezTo>
                    <a:pt x="271" y="26443"/>
                    <a:pt x="282" y="26562"/>
                    <a:pt x="296" y="26682"/>
                  </a:cubicBezTo>
                  <a:lnTo>
                    <a:pt x="336" y="27040"/>
                  </a:lnTo>
                  <a:lnTo>
                    <a:pt x="357" y="27219"/>
                  </a:lnTo>
                  <a:lnTo>
                    <a:pt x="378" y="27397"/>
                  </a:lnTo>
                  <a:lnTo>
                    <a:pt x="423" y="27755"/>
                  </a:lnTo>
                  <a:lnTo>
                    <a:pt x="471" y="28112"/>
                  </a:lnTo>
                  <a:cubicBezTo>
                    <a:pt x="503" y="28350"/>
                    <a:pt x="539" y="28588"/>
                    <a:pt x="575" y="28825"/>
                  </a:cubicBezTo>
                  <a:cubicBezTo>
                    <a:pt x="591" y="28944"/>
                    <a:pt x="612" y="29062"/>
                    <a:pt x="630" y="29181"/>
                  </a:cubicBezTo>
                  <a:lnTo>
                    <a:pt x="688" y="29537"/>
                  </a:lnTo>
                  <a:lnTo>
                    <a:pt x="749" y="29892"/>
                  </a:lnTo>
                  <a:cubicBezTo>
                    <a:pt x="771" y="30009"/>
                    <a:pt x="790" y="30128"/>
                    <a:pt x="813" y="30246"/>
                  </a:cubicBezTo>
                  <a:lnTo>
                    <a:pt x="879" y="30600"/>
                  </a:lnTo>
                  <a:lnTo>
                    <a:pt x="911" y="30777"/>
                  </a:lnTo>
                  <a:lnTo>
                    <a:pt x="947" y="30953"/>
                  </a:lnTo>
                  <a:cubicBezTo>
                    <a:pt x="1320" y="32839"/>
                    <a:pt x="1792" y="34703"/>
                    <a:pt x="2360" y="36538"/>
                  </a:cubicBezTo>
                  <a:cubicBezTo>
                    <a:pt x="2928" y="38374"/>
                    <a:pt x="3585" y="40181"/>
                    <a:pt x="4320" y="41957"/>
                  </a:cubicBezTo>
                  <a:cubicBezTo>
                    <a:pt x="3588" y="40180"/>
                    <a:pt x="2932" y="38372"/>
                    <a:pt x="2367" y="36536"/>
                  </a:cubicBezTo>
                  <a:cubicBezTo>
                    <a:pt x="1799" y="34701"/>
                    <a:pt x="1328" y="32837"/>
                    <a:pt x="956" y="30952"/>
                  </a:cubicBezTo>
                  <a:lnTo>
                    <a:pt x="920" y="30776"/>
                  </a:lnTo>
                  <a:lnTo>
                    <a:pt x="888" y="30599"/>
                  </a:lnTo>
                  <a:lnTo>
                    <a:pt x="822" y="30245"/>
                  </a:lnTo>
                  <a:cubicBezTo>
                    <a:pt x="799" y="30127"/>
                    <a:pt x="779" y="30008"/>
                    <a:pt x="759" y="29891"/>
                  </a:cubicBezTo>
                  <a:lnTo>
                    <a:pt x="697" y="29536"/>
                  </a:lnTo>
                  <a:lnTo>
                    <a:pt x="640" y="29180"/>
                  </a:lnTo>
                  <a:cubicBezTo>
                    <a:pt x="621" y="29061"/>
                    <a:pt x="601" y="28943"/>
                    <a:pt x="584" y="28824"/>
                  </a:cubicBezTo>
                  <a:cubicBezTo>
                    <a:pt x="549" y="28586"/>
                    <a:pt x="512" y="28350"/>
                    <a:pt x="481" y="28111"/>
                  </a:cubicBezTo>
                  <a:lnTo>
                    <a:pt x="433" y="27754"/>
                  </a:lnTo>
                  <a:lnTo>
                    <a:pt x="389" y="27397"/>
                  </a:lnTo>
                  <a:lnTo>
                    <a:pt x="366" y="27218"/>
                  </a:lnTo>
                  <a:lnTo>
                    <a:pt x="347" y="27039"/>
                  </a:lnTo>
                  <a:lnTo>
                    <a:pt x="306" y="26681"/>
                  </a:lnTo>
                  <a:cubicBezTo>
                    <a:pt x="293" y="26562"/>
                    <a:pt x="281" y="26442"/>
                    <a:pt x="270" y="26323"/>
                  </a:cubicBezTo>
                  <a:cubicBezTo>
                    <a:pt x="258" y="26203"/>
                    <a:pt x="245" y="26084"/>
                    <a:pt x="236" y="25964"/>
                  </a:cubicBezTo>
                  <a:lnTo>
                    <a:pt x="205" y="25605"/>
                  </a:lnTo>
                  <a:lnTo>
                    <a:pt x="197" y="25516"/>
                  </a:lnTo>
                  <a:lnTo>
                    <a:pt x="190" y="25426"/>
                  </a:lnTo>
                  <a:lnTo>
                    <a:pt x="177" y="25246"/>
                  </a:lnTo>
                  <a:cubicBezTo>
                    <a:pt x="33" y="23330"/>
                    <a:pt x="15" y="21405"/>
                    <a:pt x="136" y="19488"/>
                  </a:cubicBezTo>
                  <a:cubicBezTo>
                    <a:pt x="143" y="19368"/>
                    <a:pt x="152" y="19249"/>
                    <a:pt x="161" y="19129"/>
                  </a:cubicBezTo>
                  <a:cubicBezTo>
                    <a:pt x="170" y="19009"/>
                    <a:pt x="178" y="18889"/>
                    <a:pt x="189" y="18770"/>
                  </a:cubicBezTo>
                  <a:lnTo>
                    <a:pt x="219" y="18411"/>
                  </a:lnTo>
                  <a:lnTo>
                    <a:pt x="255" y="18053"/>
                  </a:lnTo>
                  <a:cubicBezTo>
                    <a:pt x="304" y="17575"/>
                    <a:pt x="362" y="17099"/>
                    <a:pt x="430" y="16623"/>
                  </a:cubicBezTo>
                  <a:cubicBezTo>
                    <a:pt x="564" y="15671"/>
                    <a:pt x="742" y="14727"/>
                    <a:pt x="962" y="13792"/>
                  </a:cubicBezTo>
                  <a:cubicBezTo>
                    <a:pt x="1180" y="12857"/>
                    <a:pt x="1448" y="11934"/>
                    <a:pt x="1765" y="11027"/>
                  </a:cubicBezTo>
                  <a:cubicBezTo>
                    <a:pt x="1923" y="10573"/>
                    <a:pt x="2096" y="10125"/>
                    <a:pt x="2285" y="9684"/>
                  </a:cubicBezTo>
                  <a:cubicBezTo>
                    <a:pt x="2332" y="9574"/>
                    <a:pt x="2381" y="9465"/>
                    <a:pt x="2430" y="9354"/>
                  </a:cubicBezTo>
                  <a:lnTo>
                    <a:pt x="2579" y="9027"/>
                  </a:lnTo>
                  <a:cubicBezTo>
                    <a:pt x="2631" y="8919"/>
                    <a:pt x="2683" y="8810"/>
                    <a:pt x="2734" y="8702"/>
                  </a:cubicBezTo>
                  <a:lnTo>
                    <a:pt x="2816" y="8541"/>
                  </a:lnTo>
                  <a:cubicBezTo>
                    <a:pt x="2843" y="8487"/>
                    <a:pt x="2869" y="8434"/>
                    <a:pt x="2897" y="8380"/>
                  </a:cubicBezTo>
                  <a:cubicBezTo>
                    <a:pt x="3115" y="7953"/>
                    <a:pt x="3349" y="7533"/>
                    <a:pt x="3595" y="7121"/>
                  </a:cubicBezTo>
                  <a:lnTo>
                    <a:pt x="3642" y="7044"/>
                  </a:lnTo>
                  <a:lnTo>
                    <a:pt x="3688" y="6967"/>
                  </a:lnTo>
                  <a:lnTo>
                    <a:pt x="3783" y="6814"/>
                  </a:lnTo>
                  <a:cubicBezTo>
                    <a:pt x="3846" y="6712"/>
                    <a:pt x="3912" y="6611"/>
                    <a:pt x="3976" y="6510"/>
                  </a:cubicBezTo>
                  <a:cubicBezTo>
                    <a:pt x="4108" y="6309"/>
                    <a:pt x="4241" y="6109"/>
                    <a:pt x="4378" y="5912"/>
                  </a:cubicBezTo>
                  <a:lnTo>
                    <a:pt x="4482" y="5765"/>
                  </a:lnTo>
                  <a:lnTo>
                    <a:pt x="4586" y="5617"/>
                  </a:lnTo>
                  <a:lnTo>
                    <a:pt x="4639" y="5545"/>
                  </a:lnTo>
                  <a:lnTo>
                    <a:pt x="4693" y="5472"/>
                  </a:lnTo>
                  <a:lnTo>
                    <a:pt x="4800" y="5328"/>
                  </a:lnTo>
                  <a:cubicBezTo>
                    <a:pt x="4944" y="5135"/>
                    <a:pt x="5091" y="4945"/>
                    <a:pt x="5240" y="4758"/>
                  </a:cubicBezTo>
                  <a:cubicBezTo>
                    <a:pt x="5390" y="4571"/>
                    <a:pt x="5544" y="4386"/>
                    <a:pt x="5699" y="4203"/>
                  </a:cubicBezTo>
                  <a:cubicBezTo>
                    <a:pt x="5856" y="4021"/>
                    <a:pt x="6015" y="3842"/>
                    <a:pt x="6177" y="3664"/>
                  </a:cubicBezTo>
                  <a:cubicBezTo>
                    <a:pt x="6825" y="2955"/>
                    <a:pt x="7519" y="2289"/>
                    <a:pt x="8256" y="1672"/>
                  </a:cubicBezTo>
                  <a:cubicBezTo>
                    <a:pt x="8623" y="1362"/>
                    <a:pt x="9002" y="1067"/>
                    <a:pt x="9392" y="786"/>
                  </a:cubicBezTo>
                  <a:cubicBezTo>
                    <a:pt x="9520" y="695"/>
                    <a:pt x="9648" y="604"/>
                    <a:pt x="9778" y="515"/>
                  </a:cubicBezTo>
                  <a:close/>
                </a:path>
              </a:pathLst>
            </a:custGeom>
            <a:solidFill>
              <a:srgbClr val="FE8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1920" name="Google Shape;1920;p82"/>
          <p:cNvSpPr txBox="1">
            <a:spLocks noGrp="1"/>
          </p:cNvSpPr>
          <p:nvPr>
            <p:ph type="title"/>
          </p:nvPr>
        </p:nvSpPr>
        <p:spPr>
          <a:xfrm>
            <a:off x="4785300" y="439176"/>
            <a:ext cx="362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References</a:t>
            </a:r>
            <a:endParaRPr/>
          </a:p>
        </p:txBody>
      </p:sp>
      <p:sp>
        <p:nvSpPr>
          <p:cNvPr id="1921" name="Google Shape;1921;p82"/>
          <p:cNvSpPr txBox="1">
            <a:spLocks noGrp="1"/>
          </p:cNvSpPr>
          <p:nvPr>
            <p:ph type="body" idx="1"/>
          </p:nvPr>
        </p:nvSpPr>
        <p:spPr>
          <a:xfrm>
            <a:off x="4182232" y="963168"/>
            <a:ext cx="4227068" cy="3526657"/>
          </a:xfrm>
          <a:prstGeom prst="rect">
            <a:avLst/>
          </a:prstGeom>
        </p:spPr>
        <p:txBody>
          <a:bodyPr spcFirstLastPara="1" wrap="square" lIns="91425" tIns="91425" rIns="91425" bIns="91425" anchor="t" anchorCtr="0">
            <a:noAutofit/>
          </a:bodyPr>
          <a:lstStyle/>
          <a:p>
            <a:pPr marL="628650" lvl="0" indent="-171450" algn="l" rtl="0">
              <a:spcBef>
                <a:spcPts val="0"/>
              </a:spcBef>
              <a:spcAft>
                <a:spcPts val="0"/>
              </a:spcAft>
              <a:buFont typeface="Wingdings" panose="05000000000000000000" pitchFamily="2" charset="2"/>
              <a:buChar char="Ø"/>
            </a:pPr>
            <a:r>
              <a:rPr lang="en-GB" sz="1050" dirty="0"/>
              <a:t>Breast Cancer Risk Assessment and Screening in Average-Risk Women. (2021). Retrieved 14 April 2021, from </a:t>
            </a:r>
            <a:r>
              <a:rPr lang="en-GB" sz="1050" dirty="0">
                <a:hlinkClick r:id="rId3"/>
              </a:rPr>
              <a:t>https://www.acog.org/clinical/clinical-guidance/practice-bulletin/articles/2017/07/breast-cancer-risk-assessment-and-screening-in-average-risk-women</a:t>
            </a:r>
            <a:endParaRPr lang="en-GB" sz="1050" dirty="0"/>
          </a:p>
          <a:p>
            <a:pPr marL="628650" lvl="0" indent="-171450" algn="l" rtl="0">
              <a:spcBef>
                <a:spcPts val="0"/>
              </a:spcBef>
              <a:spcAft>
                <a:spcPts val="0"/>
              </a:spcAft>
              <a:buFont typeface="Wingdings" panose="05000000000000000000" pitchFamily="2" charset="2"/>
              <a:buChar char="Ø"/>
            </a:pPr>
            <a:endParaRPr lang="en-GB" sz="1050" dirty="0"/>
          </a:p>
          <a:p>
            <a:pPr marL="628650" indent="-171450">
              <a:buFont typeface="Wingdings" panose="05000000000000000000" pitchFamily="2" charset="2"/>
              <a:buChar char="Ø"/>
            </a:pPr>
            <a:r>
              <a:rPr lang="en-GB" sz="1050" dirty="0"/>
              <a:t>(2021). Retrieved 14 April 2021, from </a:t>
            </a:r>
            <a:r>
              <a:rPr lang="en-GB" sz="1050" dirty="0">
                <a:hlinkClick r:id="rId4"/>
              </a:rPr>
              <a:t>https://www.ncbi.nlm.nih.gov/pmc/articles/PMC5176389/</a:t>
            </a:r>
            <a:endParaRPr lang="en-GB" sz="1050" dirty="0"/>
          </a:p>
          <a:p>
            <a:pPr indent="0">
              <a:buNone/>
            </a:pPr>
            <a:endParaRPr lang="en-GB" sz="1050" dirty="0"/>
          </a:p>
          <a:p>
            <a:pPr lvl="0" indent="0" algn="l" rtl="0">
              <a:spcBef>
                <a:spcPts val="0"/>
              </a:spcBef>
              <a:spcAft>
                <a:spcPts val="0"/>
              </a:spcAft>
              <a:buNone/>
            </a:pPr>
            <a:endParaRPr lang="en-GB" sz="1050" dirty="0"/>
          </a:p>
        </p:txBody>
      </p:sp>
      <p:grpSp>
        <p:nvGrpSpPr>
          <p:cNvPr id="1922" name="Google Shape;1922;p82"/>
          <p:cNvGrpSpPr/>
          <p:nvPr/>
        </p:nvGrpSpPr>
        <p:grpSpPr>
          <a:xfrm flipH="1">
            <a:off x="1650357" y="3109114"/>
            <a:ext cx="2293320" cy="1317630"/>
            <a:chOff x="1520075" y="3403875"/>
            <a:chExt cx="3569925" cy="2051425"/>
          </a:xfrm>
        </p:grpSpPr>
        <p:sp>
          <p:nvSpPr>
            <p:cNvPr id="1923" name="Google Shape;1923;p82"/>
            <p:cNvSpPr/>
            <p:nvPr/>
          </p:nvSpPr>
          <p:spPr>
            <a:xfrm>
              <a:off x="1520075" y="3403875"/>
              <a:ext cx="2516500" cy="1443375"/>
            </a:xfrm>
            <a:custGeom>
              <a:avLst/>
              <a:gdLst/>
              <a:ahLst/>
              <a:cxnLst/>
              <a:rect l="l" t="t" r="r" b="b"/>
              <a:pathLst>
                <a:path w="100660" h="57735" extrusionOk="0">
                  <a:moveTo>
                    <a:pt x="59467" y="1"/>
                  </a:moveTo>
                  <a:cubicBezTo>
                    <a:pt x="58686" y="1"/>
                    <a:pt x="57863" y="191"/>
                    <a:pt x="57220" y="562"/>
                  </a:cubicBezTo>
                  <a:lnTo>
                    <a:pt x="1305" y="32845"/>
                  </a:lnTo>
                  <a:cubicBezTo>
                    <a:pt x="129" y="33524"/>
                    <a:pt x="1" y="34551"/>
                    <a:pt x="1019" y="35138"/>
                  </a:cubicBezTo>
                  <a:lnTo>
                    <a:pt x="39468" y="57337"/>
                  </a:lnTo>
                  <a:cubicBezTo>
                    <a:pt x="39929" y="57604"/>
                    <a:pt x="40546" y="57734"/>
                    <a:pt x="41193" y="57734"/>
                  </a:cubicBezTo>
                  <a:cubicBezTo>
                    <a:pt x="41974" y="57734"/>
                    <a:pt x="42797" y="57544"/>
                    <a:pt x="43440" y="57172"/>
                  </a:cubicBezTo>
                  <a:lnTo>
                    <a:pt x="99357" y="24890"/>
                  </a:lnTo>
                  <a:cubicBezTo>
                    <a:pt x="100532" y="24210"/>
                    <a:pt x="100659" y="23183"/>
                    <a:pt x="99642" y="22596"/>
                  </a:cubicBezTo>
                  <a:lnTo>
                    <a:pt x="61193" y="397"/>
                  </a:lnTo>
                  <a:cubicBezTo>
                    <a:pt x="60731" y="131"/>
                    <a:pt x="60114" y="1"/>
                    <a:pt x="59467" y="1"/>
                  </a:cubicBezTo>
                  <a:close/>
                </a:path>
              </a:pathLst>
            </a:custGeom>
            <a:solidFill>
              <a:srgbClr val="32186B">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82"/>
            <p:cNvSpPr/>
            <p:nvPr/>
          </p:nvSpPr>
          <p:spPr>
            <a:xfrm>
              <a:off x="2573500" y="4011925"/>
              <a:ext cx="2516500" cy="1443375"/>
            </a:xfrm>
            <a:custGeom>
              <a:avLst/>
              <a:gdLst/>
              <a:ahLst/>
              <a:cxnLst/>
              <a:rect l="l" t="t" r="r" b="b"/>
              <a:pathLst>
                <a:path w="100660" h="57735" extrusionOk="0">
                  <a:moveTo>
                    <a:pt x="59467" y="1"/>
                  </a:moveTo>
                  <a:cubicBezTo>
                    <a:pt x="58687" y="1"/>
                    <a:pt x="57863" y="191"/>
                    <a:pt x="57220" y="562"/>
                  </a:cubicBezTo>
                  <a:lnTo>
                    <a:pt x="1303" y="32845"/>
                  </a:lnTo>
                  <a:cubicBezTo>
                    <a:pt x="129" y="33525"/>
                    <a:pt x="1" y="34551"/>
                    <a:pt x="1019" y="35139"/>
                  </a:cubicBezTo>
                  <a:lnTo>
                    <a:pt x="39468" y="57338"/>
                  </a:lnTo>
                  <a:cubicBezTo>
                    <a:pt x="39929" y="57604"/>
                    <a:pt x="40546" y="57734"/>
                    <a:pt x="41193" y="57734"/>
                  </a:cubicBezTo>
                  <a:cubicBezTo>
                    <a:pt x="41974" y="57734"/>
                    <a:pt x="42797" y="57544"/>
                    <a:pt x="43440" y="57173"/>
                  </a:cubicBezTo>
                  <a:lnTo>
                    <a:pt x="99356" y="24889"/>
                  </a:lnTo>
                  <a:cubicBezTo>
                    <a:pt x="100531" y="24211"/>
                    <a:pt x="100659" y="23184"/>
                    <a:pt x="99641" y="22596"/>
                  </a:cubicBezTo>
                  <a:lnTo>
                    <a:pt x="61192" y="398"/>
                  </a:lnTo>
                  <a:cubicBezTo>
                    <a:pt x="60731" y="131"/>
                    <a:pt x="60114" y="1"/>
                    <a:pt x="59467" y="1"/>
                  </a:cubicBezTo>
                  <a:close/>
                </a:path>
              </a:pathLst>
            </a:custGeom>
            <a:solidFill>
              <a:srgbClr val="32186B">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5" name="Google Shape;1925;p82"/>
          <p:cNvSpPr/>
          <p:nvPr/>
        </p:nvSpPr>
        <p:spPr>
          <a:xfrm>
            <a:off x="2866346" y="2536400"/>
            <a:ext cx="1157161" cy="572720"/>
          </a:xfrm>
          <a:custGeom>
            <a:avLst/>
            <a:gdLst/>
            <a:ahLst/>
            <a:cxnLst/>
            <a:rect l="l" t="t" r="r" b="b"/>
            <a:pathLst>
              <a:path w="138375" h="27185" extrusionOk="0">
                <a:moveTo>
                  <a:pt x="138374" y="13592"/>
                </a:moveTo>
                <a:cubicBezTo>
                  <a:pt x="138374" y="21099"/>
                  <a:pt x="107398" y="27184"/>
                  <a:pt x="69187" y="27184"/>
                </a:cubicBezTo>
                <a:cubicBezTo>
                  <a:pt x="30977" y="27184"/>
                  <a:pt x="1" y="21099"/>
                  <a:pt x="1" y="13592"/>
                </a:cubicBezTo>
                <a:cubicBezTo>
                  <a:pt x="1" y="6086"/>
                  <a:pt x="30977" y="1"/>
                  <a:pt x="69187" y="1"/>
                </a:cubicBezTo>
                <a:cubicBezTo>
                  <a:pt x="107399" y="1"/>
                  <a:pt x="138374" y="6086"/>
                  <a:pt x="138374" y="13592"/>
                </a:cubicBezTo>
                <a:close/>
              </a:path>
            </a:pathLst>
          </a:custGeom>
          <a:solidFill>
            <a:srgbClr val="32186B">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82"/>
          <p:cNvSpPr/>
          <p:nvPr/>
        </p:nvSpPr>
        <p:spPr>
          <a:xfrm rot="122322" flipH="1">
            <a:off x="1774796" y="2646353"/>
            <a:ext cx="997417" cy="572083"/>
          </a:xfrm>
          <a:custGeom>
            <a:avLst/>
            <a:gdLst/>
            <a:ahLst/>
            <a:cxnLst/>
            <a:rect l="l" t="t" r="r" b="b"/>
            <a:pathLst>
              <a:path w="100660" h="57735" extrusionOk="0">
                <a:moveTo>
                  <a:pt x="59467" y="1"/>
                </a:moveTo>
                <a:cubicBezTo>
                  <a:pt x="58687" y="1"/>
                  <a:pt x="57863" y="191"/>
                  <a:pt x="57220" y="562"/>
                </a:cubicBezTo>
                <a:lnTo>
                  <a:pt x="1303" y="32845"/>
                </a:lnTo>
                <a:cubicBezTo>
                  <a:pt x="129" y="33525"/>
                  <a:pt x="1" y="34551"/>
                  <a:pt x="1019" y="35139"/>
                </a:cubicBezTo>
                <a:lnTo>
                  <a:pt x="39468" y="57338"/>
                </a:lnTo>
                <a:cubicBezTo>
                  <a:pt x="39929" y="57604"/>
                  <a:pt x="40546" y="57734"/>
                  <a:pt x="41193" y="57734"/>
                </a:cubicBezTo>
                <a:cubicBezTo>
                  <a:pt x="41974" y="57734"/>
                  <a:pt x="42797" y="57544"/>
                  <a:pt x="43440" y="57173"/>
                </a:cubicBezTo>
                <a:lnTo>
                  <a:pt x="99356" y="24889"/>
                </a:lnTo>
                <a:cubicBezTo>
                  <a:pt x="100531" y="24211"/>
                  <a:pt x="100659" y="23184"/>
                  <a:pt x="99641" y="22596"/>
                </a:cubicBezTo>
                <a:lnTo>
                  <a:pt x="61192" y="398"/>
                </a:lnTo>
                <a:cubicBezTo>
                  <a:pt x="60731" y="131"/>
                  <a:pt x="60114" y="1"/>
                  <a:pt x="59467" y="1"/>
                </a:cubicBezTo>
                <a:close/>
              </a:path>
            </a:pathLst>
          </a:custGeom>
          <a:solidFill>
            <a:srgbClr val="32186B">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7" name="Google Shape;1927;p82"/>
          <p:cNvGrpSpPr/>
          <p:nvPr/>
        </p:nvGrpSpPr>
        <p:grpSpPr>
          <a:xfrm flipH="1">
            <a:off x="803339" y="1042953"/>
            <a:ext cx="2940313" cy="3364576"/>
            <a:chOff x="1520075" y="238125"/>
            <a:chExt cx="4577075" cy="5238325"/>
          </a:xfrm>
        </p:grpSpPr>
        <p:sp>
          <p:nvSpPr>
            <p:cNvPr id="1928" name="Google Shape;1928;p82"/>
            <p:cNvSpPr/>
            <p:nvPr/>
          </p:nvSpPr>
          <p:spPr>
            <a:xfrm>
              <a:off x="1552425" y="922375"/>
              <a:ext cx="968875" cy="2060375"/>
            </a:xfrm>
            <a:custGeom>
              <a:avLst/>
              <a:gdLst/>
              <a:ahLst/>
              <a:cxnLst/>
              <a:rect l="l" t="t" r="r" b="b"/>
              <a:pathLst>
                <a:path w="38755" h="82415" extrusionOk="0">
                  <a:moveTo>
                    <a:pt x="38754" y="1"/>
                  </a:moveTo>
                  <a:lnTo>
                    <a:pt x="1" y="22376"/>
                  </a:lnTo>
                  <a:lnTo>
                    <a:pt x="1" y="82415"/>
                  </a:lnTo>
                  <a:lnTo>
                    <a:pt x="38754" y="60039"/>
                  </a:lnTo>
                  <a:lnTo>
                    <a:pt x="38754" y="1"/>
                  </a:lnTo>
                  <a:close/>
                </a:path>
              </a:pathLst>
            </a:cu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2"/>
            <p:cNvSpPr/>
            <p:nvPr/>
          </p:nvSpPr>
          <p:spPr>
            <a:xfrm>
              <a:off x="1521650" y="904200"/>
              <a:ext cx="999650" cy="577600"/>
            </a:xfrm>
            <a:custGeom>
              <a:avLst/>
              <a:gdLst/>
              <a:ahLst/>
              <a:cxnLst/>
              <a:rect l="l" t="t" r="r" b="b"/>
              <a:pathLst>
                <a:path w="39986" h="23104" extrusionOk="0">
                  <a:moveTo>
                    <a:pt x="38755" y="0"/>
                  </a:moveTo>
                  <a:lnTo>
                    <a:pt x="0" y="22375"/>
                  </a:lnTo>
                  <a:lnTo>
                    <a:pt x="1232" y="23103"/>
                  </a:lnTo>
                  <a:lnTo>
                    <a:pt x="39985" y="728"/>
                  </a:lnTo>
                  <a:lnTo>
                    <a:pt x="38755" y="0"/>
                  </a:lnTo>
                  <a:close/>
                </a:path>
              </a:pathLst>
            </a:custGeom>
            <a:solidFill>
              <a:srgbClr val="F9A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82"/>
            <p:cNvSpPr/>
            <p:nvPr/>
          </p:nvSpPr>
          <p:spPr>
            <a:xfrm>
              <a:off x="1539850" y="978375"/>
              <a:ext cx="1154975" cy="652575"/>
            </a:xfrm>
            <a:custGeom>
              <a:avLst/>
              <a:gdLst/>
              <a:ahLst/>
              <a:cxnLst/>
              <a:rect l="l" t="t" r="r" b="b"/>
              <a:pathLst>
                <a:path w="46199" h="26103" extrusionOk="0">
                  <a:moveTo>
                    <a:pt x="38237" y="0"/>
                  </a:moveTo>
                  <a:lnTo>
                    <a:pt x="1948" y="20626"/>
                  </a:lnTo>
                  <a:cubicBezTo>
                    <a:pt x="1" y="25858"/>
                    <a:pt x="6925" y="26102"/>
                    <a:pt x="8234" y="26102"/>
                  </a:cubicBezTo>
                  <a:cubicBezTo>
                    <a:pt x="8369" y="26102"/>
                    <a:pt x="8445" y="26099"/>
                    <a:pt x="8445" y="26099"/>
                  </a:cubicBezTo>
                  <a:lnTo>
                    <a:pt x="46198" y="4514"/>
                  </a:lnTo>
                  <a:cubicBezTo>
                    <a:pt x="37992" y="3529"/>
                    <a:pt x="38237" y="0"/>
                    <a:pt x="382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82"/>
            <p:cNvSpPr/>
            <p:nvPr/>
          </p:nvSpPr>
          <p:spPr>
            <a:xfrm>
              <a:off x="1521650" y="1463575"/>
              <a:ext cx="255200" cy="1649475"/>
            </a:xfrm>
            <a:custGeom>
              <a:avLst/>
              <a:gdLst/>
              <a:ahLst/>
              <a:cxnLst/>
              <a:rect l="l" t="t" r="r" b="b"/>
              <a:pathLst>
                <a:path w="10208" h="65979" extrusionOk="0">
                  <a:moveTo>
                    <a:pt x="0" y="1"/>
                  </a:moveTo>
                  <a:lnTo>
                    <a:pt x="0" y="60038"/>
                  </a:lnTo>
                  <a:cubicBezTo>
                    <a:pt x="1691" y="65532"/>
                    <a:pt x="7706" y="65979"/>
                    <a:pt x="9619" y="65979"/>
                  </a:cubicBezTo>
                  <a:cubicBezTo>
                    <a:pt x="9990" y="65979"/>
                    <a:pt x="10207" y="65962"/>
                    <a:pt x="10207" y="65962"/>
                  </a:cubicBezTo>
                  <a:lnTo>
                    <a:pt x="10207" y="5925"/>
                  </a:lnTo>
                  <a:cubicBezTo>
                    <a:pt x="10207" y="5925"/>
                    <a:pt x="2157" y="5016"/>
                    <a:pt x="0" y="1"/>
                  </a:cubicBezTo>
                  <a:close/>
                </a:path>
              </a:pathLst>
            </a:custGeom>
            <a:solidFill>
              <a:srgbClr val="F9A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82"/>
            <p:cNvSpPr/>
            <p:nvPr/>
          </p:nvSpPr>
          <p:spPr>
            <a:xfrm>
              <a:off x="1776825" y="1052300"/>
              <a:ext cx="968900" cy="2060325"/>
            </a:xfrm>
            <a:custGeom>
              <a:avLst/>
              <a:gdLst/>
              <a:ahLst/>
              <a:cxnLst/>
              <a:rect l="l" t="t" r="r" b="b"/>
              <a:pathLst>
                <a:path w="38756" h="82413" extrusionOk="0">
                  <a:moveTo>
                    <a:pt x="38755" y="0"/>
                  </a:moveTo>
                  <a:lnTo>
                    <a:pt x="0" y="22376"/>
                  </a:lnTo>
                  <a:lnTo>
                    <a:pt x="0" y="82413"/>
                  </a:lnTo>
                  <a:lnTo>
                    <a:pt x="38755" y="60038"/>
                  </a:lnTo>
                  <a:lnTo>
                    <a:pt x="38755" y="0"/>
                  </a:lnTo>
                  <a:close/>
                </a:path>
              </a:pathLst>
            </a:custGeom>
            <a:solidFill>
              <a:srgbClr val="F9CA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2"/>
            <p:cNvSpPr/>
            <p:nvPr/>
          </p:nvSpPr>
          <p:spPr>
            <a:xfrm>
              <a:off x="1883175" y="2315225"/>
              <a:ext cx="756150" cy="543225"/>
            </a:xfrm>
            <a:custGeom>
              <a:avLst/>
              <a:gdLst/>
              <a:ahLst/>
              <a:cxnLst/>
              <a:rect l="l" t="t" r="r" b="b"/>
              <a:pathLst>
                <a:path w="30246" h="21729" extrusionOk="0">
                  <a:moveTo>
                    <a:pt x="28710" y="0"/>
                  </a:moveTo>
                  <a:cubicBezTo>
                    <a:pt x="28455" y="0"/>
                    <a:pt x="28193" y="65"/>
                    <a:pt x="27946" y="208"/>
                  </a:cubicBezTo>
                  <a:lnTo>
                    <a:pt x="768" y="15899"/>
                  </a:lnTo>
                  <a:cubicBezTo>
                    <a:pt x="293" y="16173"/>
                    <a:pt x="0" y="16679"/>
                    <a:pt x="0" y="17228"/>
                  </a:cubicBezTo>
                  <a:lnTo>
                    <a:pt x="0" y="20192"/>
                  </a:lnTo>
                  <a:cubicBezTo>
                    <a:pt x="0" y="21088"/>
                    <a:pt x="736" y="21728"/>
                    <a:pt x="1537" y="21728"/>
                  </a:cubicBezTo>
                  <a:cubicBezTo>
                    <a:pt x="1792" y="21728"/>
                    <a:pt x="2054" y="21663"/>
                    <a:pt x="2301" y="21521"/>
                  </a:cubicBezTo>
                  <a:lnTo>
                    <a:pt x="29479" y="5829"/>
                  </a:lnTo>
                  <a:cubicBezTo>
                    <a:pt x="29954" y="5555"/>
                    <a:pt x="30246" y="5049"/>
                    <a:pt x="30246" y="4501"/>
                  </a:cubicBezTo>
                  <a:lnTo>
                    <a:pt x="30246" y="1536"/>
                  </a:lnTo>
                  <a:cubicBezTo>
                    <a:pt x="30246" y="641"/>
                    <a:pt x="29511" y="0"/>
                    <a:pt x="28710" y="0"/>
                  </a:cubicBezTo>
                  <a:close/>
                </a:path>
              </a:pathLst>
            </a:custGeom>
            <a:solidFill>
              <a:srgbClr val="E0CF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82"/>
            <p:cNvSpPr/>
            <p:nvPr/>
          </p:nvSpPr>
          <p:spPr>
            <a:xfrm>
              <a:off x="1746025" y="1034075"/>
              <a:ext cx="999700" cy="577625"/>
            </a:xfrm>
            <a:custGeom>
              <a:avLst/>
              <a:gdLst/>
              <a:ahLst/>
              <a:cxnLst/>
              <a:rect l="l" t="t" r="r" b="b"/>
              <a:pathLst>
                <a:path w="39988" h="23105" extrusionOk="0">
                  <a:moveTo>
                    <a:pt x="38756" y="1"/>
                  </a:moveTo>
                  <a:lnTo>
                    <a:pt x="1" y="22376"/>
                  </a:lnTo>
                  <a:lnTo>
                    <a:pt x="1232" y="23105"/>
                  </a:lnTo>
                  <a:lnTo>
                    <a:pt x="39987" y="729"/>
                  </a:lnTo>
                  <a:lnTo>
                    <a:pt x="38756" y="1"/>
                  </a:lnTo>
                  <a:close/>
                </a:path>
              </a:pathLst>
            </a:custGeom>
            <a:solidFill>
              <a:srgbClr val="F9A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82"/>
            <p:cNvSpPr/>
            <p:nvPr/>
          </p:nvSpPr>
          <p:spPr>
            <a:xfrm>
              <a:off x="2034775" y="1704300"/>
              <a:ext cx="514900" cy="664750"/>
            </a:xfrm>
            <a:custGeom>
              <a:avLst/>
              <a:gdLst/>
              <a:ahLst/>
              <a:cxnLst/>
              <a:rect l="l" t="t" r="r" b="b"/>
              <a:pathLst>
                <a:path w="20596" h="26590" extrusionOk="0">
                  <a:moveTo>
                    <a:pt x="14904" y="1"/>
                  </a:moveTo>
                  <a:cubicBezTo>
                    <a:pt x="13487" y="1"/>
                    <a:pt x="11912" y="473"/>
                    <a:pt x="10298" y="1404"/>
                  </a:cubicBezTo>
                  <a:cubicBezTo>
                    <a:pt x="7567" y="2981"/>
                    <a:pt x="4948" y="5747"/>
                    <a:pt x="3017" y="9091"/>
                  </a:cubicBezTo>
                  <a:cubicBezTo>
                    <a:pt x="1085" y="12436"/>
                    <a:pt x="1" y="16087"/>
                    <a:pt x="1" y="19240"/>
                  </a:cubicBezTo>
                  <a:cubicBezTo>
                    <a:pt x="1" y="22394"/>
                    <a:pt x="1085" y="24791"/>
                    <a:pt x="3017" y="25907"/>
                  </a:cubicBezTo>
                  <a:cubicBezTo>
                    <a:pt x="3807" y="26363"/>
                    <a:pt x="4712" y="26589"/>
                    <a:pt x="5692" y="26589"/>
                  </a:cubicBezTo>
                  <a:cubicBezTo>
                    <a:pt x="7109" y="26589"/>
                    <a:pt x="8684" y="26117"/>
                    <a:pt x="10298" y="25185"/>
                  </a:cubicBezTo>
                  <a:cubicBezTo>
                    <a:pt x="13029" y="23609"/>
                    <a:pt x="15649" y="20844"/>
                    <a:pt x="17579" y="17499"/>
                  </a:cubicBezTo>
                  <a:cubicBezTo>
                    <a:pt x="19510" y="14154"/>
                    <a:pt x="20595" y="10504"/>
                    <a:pt x="20595" y="7350"/>
                  </a:cubicBezTo>
                  <a:cubicBezTo>
                    <a:pt x="20595" y="4196"/>
                    <a:pt x="19510" y="1798"/>
                    <a:pt x="17579" y="684"/>
                  </a:cubicBezTo>
                  <a:cubicBezTo>
                    <a:pt x="16790" y="227"/>
                    <a:pt x="15885" y="1"/>
                    <a:pt x="14904" y="1"/>
                  </a:cubicBezTo>
                  <a:close/>
                </a:path>
              </a:pathLst>
            </a:custGeom>
            <a:solidFill>
              <a:srgbClr val="FFED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82"/>
            <p:cNvSpPr/>
            <p:nvPr/>
          </p:nvSpPr>
          <p:spPr>
            <a:xfrm>
              <a:off x="1521650" y="1463550"/>
              <a:ext cx="255200" cy="148225"/>
            </a:xfrm>
            <a:custGeom>
              <a:avLst/>
              <a:gdLst/>
              <a:ahLst/>
              <a:cxnLst/>
              <a:rect l="l" t="t" r="r" b="b"/>
              <a:pathLst>
                <a:path w="10208" h="5929" extrusionOk="0">
                  <a:moveTo>
                    <a:pt x="0" y="1"/>
                  </a:moveTo>
                  <a:cubicBezTo>
                    <a:pt x="1568" y="5644"/>
                    <a:pt x="8570" y="5928"/>
                    <a:pt x="9965" y="5928"/>
                  </a:cubicBezTo>
                  <a:cubicBezTo>
                    <a:pt x="10121" y="5928"/>
                    <a:pt x="10207" y="5925"/>
                    <a:pt x="10207" y="5925"/>
                  </a:cubicBezTo>
                  <a:lnTo>
                    <a:pt x="9883" y="4673"/>
                  </a:lnTo>
                  <a:cubicBezTo>
                    <a:pt x="4110" y="3475"/>
                    <a:pt x="1873" y="359"/>
                    <a:pt x="1873" y="359"/>
                  </a:cubicBezTo>
                  <a:lnTo>
                    <a:pt x="0" y="1"/>
                  </a:lnTo>
                  <a:close/>
                </a:path>
              </a:pathLst>
            </a:custGeom>
            <a:solidFill>
              <a:srgbClr val="F9A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82"/>
            <p:cNvSpPr/>
            <p:nvPr/>
          </p:nvSpPr>
          <p:spPr>
            <a:xfrm>
              <a:off x="1884925" y="255950"/>
              <a:ext cx="1224250" cy="2940150"/>
            </a:xfrm>
            <a:custGeom>
              <a:avLst/>
              <a:gdLst/>
              <a:ahLst/>
              <a:cxnLst/>
              <a:rect l="l" t="t" r="r" b="b"/>
              <a:pathLst>
                <a:path w="48970" h="117606" extrusionOk="0">
                  <a:moveTo>
                    <a:pt x="48969" y="0"/>
                  </a:moveTo>
                  <a:lnTo>
                    <a:pt x="0" y="27952"/>
                  </a:lnTo>
                  <a:lnTo>
                    <a:pt x="0" y="117606"/>
                  </a:lnTo>
                  <a:lnTo>
                    <a:pt x="48969" y="89654"/>
                  </a:lnTo>
                  <a:lnTo>
                    <a:pt x="48969" y="0"/>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82"/>
            <p:cNvSpPr/>
            <p:nvPr/>
          </p:nvSpPr>
          <p:spPr>
            <a:xfrm>
              <a:off x="1858050" y="240025"/>
              <a:ext cx="1251125" cy="714725"/>
            </a:xfrm>
            <a:custGeom>
              <a:avLst/>
              <a:gdLst/>
              <a:ahLst/>
              <a:cxnLst/>
              <a:rect l="l" t="t" r="r" b="b"/>
              <a:pathLst>
                <a:path w="50045" h="28589" extrusionOk="0">
                  <a:moveTo>
                    <a:pt x="48970" y="1"/>
                  </a:moveTo>
                  <a:lnTo>
                    <a:pt x="1" y="27953"/>
                  </a:lnTo>
                  <a:lnTo>
                    <a:pt x="1075" y="28589"/>
                  </a:lnTo>
                  <a:lnTo>
                    <a:pt x="50044" y="637"/>
                  </a:lnTo>
                  <a:lnTo>
                    <a:pt x="48970" y="1"/>
                  </a:ln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82"/>
            <p:cNvSpPr/>
            <p:nvPr/>
          </p:nvSpPr>
          <p:spPr>
            <a:xfrm>
              <a:off x="1873975" y="304775"/>
              <a:ext cx="1386650" cy="780175"/>
            </a:xfrm>
            <a:custGeom>
              <a:avLst/>
              <a:gdLst/>
              <a:ahLst/>
              <a:cxnLst/>
              <a:rect l="l" t="t" r="r" b="b"/>
              <a:pathLst>
                <a:path w="55466" h="31207" extrusionOk="0">
                  <a:moveTo>
                    <a:pt x="48516" y="1"/>
                  </a:moveTo>
                  <a:lnTo>
                    <a:pt x="1700" y="26426"/>
                  </a:lnTo>
                  <a:cubicBezTo>
                    <a:pt x="0" y="30993"/>
                    <a:pt x="6045" y="31206"/>
                    <a:pt x="7188" y="31206"/>
                  </a:cubicBezTo>
                  <a:cubicBezTo>
                    <a:pt x="7306" y="31206"/>
                    <a:pt x="7372" y="31204"/>
                    <a:pt x="7372" y="31204"/>
                  </a:cubicBezTo>
                  <a:lnTo>
                    <a:pt x="55466" y="3941"/>
                  </a:lnTo>
                  <a:cubicBezTo>
                    <a:pt x="48302" y="3082"/>
                    <a:pt x="48516" y="1"/>
                    <a:pt x="48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82"/>
            <p:cNvSpPr/>
            <p:nvPr/>
          </p:nvSpPr>
          <p:spPr>
            <a:xfrm>
              <a:off x="1858050" y="938850"/>
              <a:ext cx="222775" cy="2371000"/>
            </a:xfrm>
            <a:custGeom>
              <a:avLst/>
              <a:gdLst/>
              <a:ahLst/>
              <a:cxnLst/>
              <a:rect l="l" t="t" r="r" b="b"/>
              <a:pathLst>
                <a:path w="8911" h="94840" extrusionOk="0">
                  <a:moveTo>
                    <a:pt x="1" y="0"/>
                  </a:moveTo>
                  <a:lnTo>
                    <a:pt x="1" y="89654"/>
                  </a:lnTo>
                  <a:cubicBezTo>
                    <a:pt x="1477" y="94450"/>
                    <a:pt x="6728" y="94840"/>
                    <a:pt x="8397" y="94840"/>
                  </a:cubicBezTo>
                  <a:cubicBezTo>
                    <a:pt x="8722" y="94840"/>
                    <a:pt x="8911" y="94825"/>
                    <a:pt x="8911" y="94825"/>
                  </a:cubicBezTo>
                  <a:lnTo>
                    <a:pt x="8911" y="5172"/>
                  </a:lnTo>
                  <a:cubicBezTo>
                    <a:pt x="8911" y="5172"/>
                    <a:pt x="1884" y="4379"/>
                    <a:pt x="1" y="0"/>
                  </a:cubicBez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82"/>
            <p:cNvSpPr/>
            <p:nvPr/>
          </p:nvSpPr>
          <p:spPr>
            <a:xfrm>
              <a:off x="2080800" y="369325"/>
              <a:ext cx="1224250" cy="2940175"/>
            </a:xfrm>
            <a:custGeom>
              <a:avLst/>
              <a:gdLst/>
              <a:ahLst/>
              <a:cxnLst/>
              <a:rect l="l" t="t" r="r" b="b"/>
              <a:pathLst>
                <a:path w="48970" h="117607" extrusionOk="0">
                  <a:moveTo>
                    <a:pt x="48970" y="1"/>
                  </a:moveTo>
                  <a:lnTo>
                    <a:pt x="1" y="27952"/>
                  </a:lnTo>
                  <a:lnTo>
                    <a:pt x="1" y="117606"/>
                  </a:lnTo>
                  <a:lnTo>
                    <a:pt x="48970" y="89655"/>
                  </a:lnTo>
                  <a:lnTo>
                    <a:pt x="48970" y="1"/>
                  </a:ln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2"/>
            <p:cNvSpPr/>
            <p:nvPr/>
          </p:nvSpPr>
          <p:spPr>
            <a:xfrm>
              <a:off x="2173675" y="2402900"/>
              <a:ext cx="1038500" cy="684700"/>
            </a:xfrm>
            <a:custGeom>
              <a:avLst/>
              <a:gdLst/>
              <a:ahLst/>
              <a:cxnLst/>
              <a:rect l="l" t="t" r="r" b="b"/>
              <a:pathLst>
                <a:path w="41540" h="27388" extrusionOk="0">
                  <a:moveTo>
                    <a:pt x="40200" y="1"/>
                  </a:moveTo>
                  <a:cubicBezTo>
                    <a:pt x="39977" y="1"/>
                    <a:pt x="39748" y="57"/>
                    <a:pt x="39533" y="182"/>
                  </a:cubicBezTo>
                  <a:lnTo>
                    <a:pt x="669" y="22299"/>
                  </a:lnTo>
                  <a:cubicBezTo>
                    <a:pt x="255" y="22538"/>
                    <a:pt x="0" y="22981"/>
                    <a:pt x="0" y="23459"/>
                  </a:cubicBezTo>
                  <a:lnTo>
                    <a:pt x="0" y="26047"/>
                  </a:lnTo>
                  <a:cubicBezTo>
                    <a:pt x="0" y="26828"/>
                    <a:pt x="641" y="27388"/>
                    <a:pt x="1341" y="27388"/>
                  </a:cubicBezTo>
                  <a:cubicBezTo>
                    <a:pt x="1564" y="27388"/>
                    <a:pt x="1793" y="27331"/>
                    <a:pt x="2008" y="27206"/>
                  </a:cubicBezTo>
                  <a:lnTo>
                    <a:pt x="40871" y="5089"/>
                  </a:lnTo>
                  <a:cubicBezTo>
                    <a:pt x="41285" y="4850"/>
                    <a:pt x="41540" y="4408"/>
                    <a:pt x="41540" y="3930"/>
                  </a:cubicBezTo>
                  <a:lnTo>
                    <a:pt x="41540" y="1341"/>
                  </a:lnTo>
                  <a:cubicBezTo>
                    <a:pt x="41540" y="559"/>
                    <a:pt x="40899" y="1"/>
                    <a:pt x="40200" y="1"/>
                  </a:cubicBezTo>
                  <a:close/>
                </a:path>
              </a:pathLst>
            </a:custGeom>
            <a:solidFill>
              <a:srgbClr val="F9CA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82"/>
            <p:cNvSpPr/>
            <p:nvPr/>
          </p:nvSpPr>
          <p:spPr>
            <a:xfrm>
              <a:off x="2053950" y="353425"/>
              <a:ext cx="1251100" cy="714725"/>
            </a:xfrm>
            <a:custGeom>
              <a:avLst/>
              <a:gdLst/>
              <a:ahLst/>
              <a:cxnLst/>
              <a:rect l="l" t="t" r="r" b="b"/>
              <a:pathLst>
                <a:path w="50044" h="28589" extrusionOk="0">
                  <a:moveTo>
                    <a:pt x="48969" y="0"/>
                  </a:moveTo>
                  <a:lnTo>
                    <a:pt x="0" y="27953"/>
                  </a:lnTo>
                  <a:lnTo>
                    <a:pt x="1075" y="28588"/>
                  </a:lnTo>
                  <a:lnTo>
                    <a:pt x="50044" y="637"/>
                  </a:lnTo>
                  <a:lnTo>
                    <a:pt x="48969" y="0"/>
                  </a:ln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82"/>
            <p:cNvSpPr/>
            <p:nvPr/>
          </p:nvSpPr>
          <p:spPr>
            <a:xfrm>
              <a:off x="1858050" y="938825"/>
              <a:ext cx="222775" cy="129400"/>
            </a:xfrm>
            <a:custGeom>
              <a:avLst/>
              <a:gdLst/>
              <a:ahLst/>
              <a:cxnLst/>
              <a:rect l="l" t="t" r="r" b="b"/>
              <a:pathLst>
                <a:path w="8911" h="5176" extrusionOk="0">
                  <a:moveTo>
                    <a:pt x="1" y="0"/>
                  </a:moveTo>
                  <a:lnTo>
                    <a:pt x="1" y="0"/>
                  </a:lnTo>
                  <a:cubicBezTo>
                    <a:pt x="1369" y="4927"/>
                    <a:pt x="7481" y="5175"/>
                    <a:pt x="8699" y="5175"/>
                  </a:cubicBezTo>
                  <a:cubicBezTo>
                    <a:pt x="8836" y="5175"/>
                    <a:pt x="8911" y="5172"/>
                    <a:pt x="8911" y="5172"/>
                  </a:cubicBezTo>
                  <a:lnTo>
                    <a:pt x="8628" y="4080"/>
                  </a:lnTo>
                  <a:cubicBezTo>
                    <a:pt x="3589" y="3033"/>
                    <a:pt x="1636" y="313"/>
                    <a:pt x="1636" y="313"/>
                  </a:cubicBezTo>
                  <a:lnTo>
                    <a:pt x="1" y="0"/>
                  </a:ln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82"/>
            <p:cNvSpPr/>
            <p:nvPr/>
          </p:nvSpPr>
          <p:spPr>
            <a:xfrm>
              <a:off x="2282150" y="838675"/>
              <a:ext cx="1159925" cy="2466625"/>
            </a:xfrm>
            <a:custGeom>
              <a:avLst/>
              <a:gdLst/>
              <a:ahLst/>
              <a:cxnLst/>
              <a:rect l="l" t="t" r="r" b="b"/>
              <a:pathLst>
                <a:path w="46397" h="98665" extrusionOk="0">
                  <a:moveTo>
                    <a:pt x="46397" y="0"/>
                  </a:moveTo>
                  <a:lnTo>
                    <a:pt x="0" y="26787"/>
                  </a:lnTo>
                  <a:lnTo>
                    <a:pt x="0" y="98664"/>
                  </a:lnTo>
                  <a:lnTo>
                    <a:pt x="46397" y="71876"/>
                  </a:lnTo>
                  <a:lnTo>
                    <a:pt x="46397" y="0"/>
                  </a:lnTo>
                  <a:close/>
                </a:path>
              </a:pathLst>
            </a:custGeom>
            <a:solidFill>
              <a:srgbClr val="F08B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82"/>
            <p:cNvSpPr/>
            <p:nvPr/>
          </p:nvSpPr>
          <p:spPr>
            <a:xfrm>
              <a:off x="2245300" y="816850"/>
              <a:ext cx="1196775" cy="691500"/>
            </a:xfrm>
            <a:custGeom>
              <a:avLst/>
              <a:gdLst/>
              <a:ahLst/>
              <a:cxnLst/>
              <a:rect l="l" t="t" r="r" b="b"/>
              <a:pathLst>
                <a:path w="47871" h="27660" extrusionOk="0">
                  <a:moveTo>
                    <a:pt x="46397" y="1"/>
                  </a:moveTo>
                  <a:lnTo>
                    <a:pt x="0" y="26788"/>
                  </a:lnTo>
                  <a:lnTo>
                    <a:pt x="1474" y="27660"/>
                  </a:lnTo>
                  <a:lnTo>
                    <a:pt x="47871" y="873"/>
                  </a:lnTo>
                  <a:lnTo>
                    <a:pt x="46397" y="1"/>
                  </a:lnTo>
                  <a:close/>
                </a:path>
              </a:pathLst>
            </a:custGeom>
            <a:solidFill>
              <a:srgbClr val="F9A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82"/>
            <p:cNvSpPr/>
            <p:nvPr/>
          </p:nvSpPr>
          <p:spPr>
            <a:xfrm>
              <a:off x="2267125" y="905675"/>
              <a:ext cx="1382725" cy="781225"/>
            </a:xfrm>
            <a:custGeom>
              <a:avLst/>
              <a:gdLst/>
              <a:ahLst/>
              <a:cxnLst/>
              <a:rect l="l" t="t" r="r" b="b"/>
              <a:pathLst>
                <a:path w="55309" h="31249" extrusionOk="0">
                  <a:moveTo>
                    <a:pt x="45776" y="0"/>
                  </a:moveTo>
                  <a:lnTo>
                    <a:pt x="2331" y="24693"/>
                  </a:lnTo>
                  <a:cubicBezTo>
                    <a:pt x="1" y="30956"/>
                    <a:pt x="8284" y="31249"/>
                    <a:pt x="9856" y="31249"/>
                  </a:cubicBezTo>
                  <a:cubicBezTo>
                    <a:pt x="10019" y="31249"/>
                    <a:pt x="10110" y="31246"/>
                    <a:pt x="10110" y="31246"/>
                  </a:cubicBezTo>
                  <a:lnTo>
                    <a:pt x="55308" y="5405"/>
                  </a:lnTo>
                  <a:cubicBezTo>
                    <a:pt x="45482" y="4225"/>
                    <a:pt x="45776" y="0"/>
                    <a:pt x="457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82"/>
            <p:cNvSpPr/>
            <p:nvPr/>
          </p:nvSpPr>
          <p:spPr>
            <a:xfrm>
              <a:off x="2245300" y="1486525"/>
              <a:ext cx="305500" cy="1974775"/>
            </a:xfrm>
            <a:custGeom>
              <a:avLst/>
              <a:gdLst/>
              <a:ahLst/>
              <a:cxnLst/>
              <a:rect l="l" t="t" r="r" b="b"/>
              <a:pathLst>
                <a:path w="12220" h="78991" extrusionOk="0">
                  <a:moveTo>
                    <a:pt x="0" y="1"/>
                  </a:moveTo>
                  <a:lnTo>
                    <a:pt x="0" y="71878"/>
                  </a:lnTo>
                  <a:cubicBezTo>
                    <a:pt x="2025" y="78455"/>
                    <a:pt x="9226" y="78990"/>
                    <a:pt x="11515" y="78990"/>
                  </a:cubicBezTo>
                  <a:cubicBezTo>
                    <a:pt x="11960" y="78990"/>
                    <a:pt x="12220" y="78970"/>
                    <a:pt x="12220" y="78970"/>
                  </a:cubicBezTo>
                  <a:lnTo>
                    <a:pt x="12220" y="7094"/>
                  </a:lnTo>
                  <a:cubicBezTo>
                    <a:pt x="12220" y="7094"/>
                    <a:pt x="2583" y="6006"/>
                    <a:pt x="0" y="1"/>
                  </a:cubicBezTo>
                  <a:close/>
                </a:path>
              </a:pathLst>
            </a:cu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82"/>
            <p:cNvSpPr/>
            <p:nvPr/>
          </p:nvSpPr>
          <p:spPr>
            <a:xfrm>
              <a:off x="2550775" y="994200"/>
              <a:ext cx="1159975" cy="2466600"/>
            </a:xfrm>
            <a:custGeom>
              <a:avLst/>
              <a:gdLst/>
              <a:ahLst/>
              <a:cxnLst/>
              <a:rect l="l" t="t" r="r" b="b"/>
              <a:pathLst>
                <a:path w="46399" h="98664" extrusionOk="0">
                  <a:moveTo>
                    <a:pt x="46399" y="0"/>
                  </a:moveTo>
                  <a:lnTo>
                    <a:pt x="1" y="26787"/>
                  </a:lnTo>
                  <a:lnTo>
                    <a:pt x="1" y="98663"/>
                  </a:lnTo>
                  <a:lnTo>
                    <a:pt x="46399" y="71876"/>
                  </a:lnTo>
                  <a:lnTo>
                    <a:pt x="46399" y="0"/>
                  </a:lnTo>
                  <a:close/>
                </a:path>
              </a:pathLst>
            </a:custGeom>
            <a:solidFill>
              <a:srgbClr val="F9A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82"/>
            <p:cNvSpPr/>
            <p:nvPr/>
          </p:nvSpPr>
          <p:spPr>
            <a:xfrm>
              <a:off x="2678125" y="2506150"/>
              <a:ext cx="905275" cy="650325"/>
            </a:xfrm>
            <a:custGeom>
              <a:avLst/>
              <a:gdLst/>
              <a:ahLst/>
              <a:cxnLst/>
              <a:rect l="l" t="t" r="r" b="b"/>
              <a:pathLst>
                <a:path w="36211" h="26013" extrusionOk="0">
                  <a:moveTo>
                    <a:pt x="34372" y="0"/>
                  </a:moveTo>
                  <a:cubicBezTo>
                    <a:pt x="34066" y="0"/>
                    <a:pt x="33753" y="78"/>
                    <a:pt x="33457" y="249"/>
                  </a:cubicBezTo>
                  <a:lnTo>
                    <a:pt x="919" y="19035"/>
                  </a:lnTo>
                  <a:cubicBezTo>
                    <a:pt x="351" y="19363"/>
                    <a:pt x="1" y="19968"/>
                    <a:pt x="1" y="20624"/>
                  </a:cubicBezTo>
                  <a:lnTo>
                    <a:pt x="1" y="24174"/>
                  </a:lnTo>
                  <a:cubicBezTo>
                    <a:pt x="1" y="25246"/>
                    <a:pt x="881" y="26013"/>
                    <a:pt x="1839" y="26013"/>
                  </a:cubicBezTo>
                  <a:cubicBezTo>
                    <a:pt x="2145" y="26013"/>
                    <a:pt x="2459" y="25935"/>
                    <a:pt x="2754" y="25764"/>
                  </a:cubicBezTo>
                  <a:lnTo>
                    <a:pt x="35293" y="6979"/>
                  </a:lnTo>
                  <a:cubicBezTo>
                    <a:pt x="35860" y="6650"/>
                    <a:pt x="36210" y="6044"/>
                    <a:pt x="36210" y="5389"/>
                  </a:cubicBezTo>
                  <a:lnTo>
                    <a:pt x="36210" y="1839"/>
                  </a:lnTo>
                  <a:cubicBezTo>
                    <a:pt x="36210" y="767"/>
                    <a:pt x="35331" y="0"/>
                    <a:pt x="34372" y="0"/>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82"/>
            <p:cNvSpPr/>
            <p:nvPr/>
          </p:nvSpPr>
          <p:spPr>
            <a:xfrm>
              <a:off x="2513950" y="972400"/>
              <a:ext cx="1196800" cy="691475"/>
            </a:xfrm>
            <a:custGeom>
              <a:avLst/>
              <a:gdLst/>
              <a:ahLst/>
              <a:cxnLst/>
              <a:rect l="l" t="t" r="r" b="b"/>
              <a:pathLst>
                <a:path w="47872" h="27659" extrusionOk="0">
                  <a:moveTo>
                    <a:pt x="46398" y="0"/>
                  </a:moveTo>
                  <a:lnTo>
                    <a:pt x="1" y="26787"/>
                  </a:lnTo>
                  <a:lnTo>
                    <a:pt x="1474" y="27659"/>
                  </a:lnTo>
                  <a:lnTo>
                    <a:pt x="47872" y="872"/>
                  </a:lnTo>
                  <a:lnTo>
                    <a:pt x="46398" y="0"/>
                  </a:lnTo>
                  <a:close/>
                </a:path>
              </a:pathLst>
            </a:custGeom>
            <a:solidFill>
              <a:srgbClr val="F9A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82"/>
            <p:cNvSpPr/>
            <p:nvPr/>
          </p:nvSpPr>
          <p:spPr>
            <a:xfrm>
              <a:off x="2859650" y="1774775"/>
              <a:ext cx="616400" cy="795775"/>
            </a:xfrm>
            <a:custGeom>
              <a:avLst/>
              <a:gdLst/>
              <a:ahLst/>
              <a:cxnLst/>
              <a:rect l="l" t="t" r="r" b="b"/>
              <a:pathLst>
                <a:path w="24656" h="31831" extrusionOk="0">
                  <a:moveTo>
                    <a:pt x="17841" y="0"/>
                  </a:moveTo>
                  <a:cubicBezTo>
                    <a:pt x="16145" y="0"/>
                    <a:pt x="14260" y="565"/>
                    <a:pt x="12328" y="1680"/>
                  </a:cubicBezTo>
                  <a:cubicBezTo>
                    <a:pt x="9058" y="3568"/>
                    <a:pt x="5922" y="6878"/>
                    <a:pt x="3610" y="10883"/>
                  </a:cubicBezTo>
                  <a:cubicBezTo>
                    <a:pt x="1298" y="14887"/>
                    <a:pt x="0" y="19258"/>
                    <a:pt x="0" y="23034"/>
                  </a:cubicBezTo>
                  <a:cubicBezTo>
                    <a:pt x="0" y="26808"/>
                    <a:pt x="1298" y="29680"/>
                    <a:pt x="3610" y="31015"/>
                  </a:cubicBezTo>
                  <a:cubicBezTo>
                    <a:pt x="4556" y="31560"/>
                    <a:pt x="5639" y="31831"/>
                    <a:pt x="6813" y="31831"/>
                  </a:cubicBezTo>
                  <a:cubicBezTo>
                    <a:pt x="8510" y="31831"/>
                    <a:pt x="10395" y="31266"/>
                    <a:pt x="12328" y="30150"/>
                  </a:cubicBezTo>
                  <a:cubicBezTo>
                    <a:pt x="15597" y="28264"/>
                    <a:pt x="18733" y="24953"/>
                    <a:pt x="21045" y="20949"/>
                  </a:cubicBezTo>
                  <a:cubicBezTo>
                    <a:pt x="23357" y="16944"/>
                    <a:pt x="24655" y="12573"/>
                    <a:pt x="24655" y="8798"/>
                  </a:cubicBezTo>
                  <a:cubicBezTo>
                    <a:pt x="24655" y="5022"/>
                    <a:pt x="23357" y="2152"/>
                    <a:pt x="21045" y="817"/>
                  </a:cubicBezTo>
                  <a:cubicBezTo>
                    <a:pt x="20099" y="271"/>
                    <a:pt x="19016" y="0"/>
                    <a:pt x="17841" y="0"/>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82"/>
            <p:cNvSpPr/>
            <p:nvPr/>
          </p:nvSpPr>
          <p:spPr>
            <a:xfrm>
              <a:off x="2245300" y="1486525"/>
              <a:ext cx="305500" cy="177475"/>
            </a:xfrm>
            <a:custGeom>
              <a:avLst/>
              <a:gdLst/>
              <a:ahLst/>
              <a:cxnLst/>
              <a:rect l="l" t="t" r="r" b="b"/>
              <a:pathLst>
                <a:path w="12220" h="7099" extrusionOk="0">
                  <a:moveTo>
                    <a:pt x="0" y="1"/>
                  </a:moveTo>
                  <a:lnTo>
                    <a:pt x="0" y="1"/>
                  </a:lnTo>
                  <a:cubicBezTo>
                    <a:pt x="1877" y="6758"/>
                    <a:pt x="10261" y="7098"/>
                    <a:pt x="11930" y="7098"/>
                  </a:cubicBezTo>
                  <a:cubicBezTo>
                    <a:pt x="12117" y="7098"/>
                    <a:pt x="12220" y="7094"/>
                    <a:pt x="12220" y="7094"/>
                  </a:cubicBezTo>
                  <a:lnTo>
                    <a:pt x="11833" y="5595"/>
                  </a:lnTo>
                  <a:cubicBezTo>
                    <a:pt x="4921" y="4160"/>
                    <a:pt x="2243" y="430"/>
                    <a:pt x="2243" y="430"/>
                  </a:cubicBezTo>
                  <a:lnTo>
                    <a:pt x="0" y="1"/>
                  </a:lnTo>
                  <a:close/>
                </a:path>
              </a:pathLst>
            </a:custGeom>
            <a:solidFill>
              <a:srgbClr val="F9A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82"/>
            <p:cNvSpPr/>
            <p:nvPr/>
          </p:nvSpPr>
          <p:spPr>
            <a:xfrm>
              <a:off x="2616475" y="1352500"/>
              <a:ext cx="385775" cy="714975"/>
            </a:xfrm>
            <a:custGeom>
              <a:avLst/>
              <a:gdLst/>
              <a:ahLst/>
              <a:cxnLst/>
              <a:rect l="l" t="t" r="r" b="b"/>
              <a:pathLst>
                <a:path w="15431" h="28599" extrusionOk="0">
                  <a:moveTo>
                    <a:pt x="9740" y="1"/>
                  </a:moveTo>
                  <a:cubicBezTo>
                    <a:pt x="8564" y="1"/>
                    <a:pt x="7716" y="167"/>
                    <a:pt x="7716" y="167"/>
                  </a:cubicBezTo>
                  <a:lnTo>
                    <a:pt x="0" y="5171"/>
                  </a:lnTo>
                  <a:cubicBezTo>
                    <a:pt x="5386" y="5237"/>
                    <a:pt x="6405" y="7406"/>
                    <a:pt x="6405" y="7406"/>
                  </a:cubicBezTo>
                  <a:lnTo>
                    <a:pt x="6405" y="28598"/>
                  </a:lnTo>
                  <a:lnTo>
                    <a:pt x="11208" y="18781"/>
                  </a:lnTo>
                  <a:lnTo>
                    <a:pt x="15431" y="22866"/>
                  </a:lnTo>
                  <a:lnTo>
                    <a:pt x="15431" y="2194"/>
                  </a:lnTo>
                  <a:cubicBezTo>
                    <a:pt x="13952" y="368"/>
                    <a:pt x="11486" y="1"/>
                    <a:pt x="9740" y="1"/>
                  </a:cubicBezTo>
                  <a:close/>
                </a:path>
              </a:pathLst>
            </a:cu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82"/>
            <p:cNvSpPr/>
            <p:nvPr/>
          </p:nvSpPr>
          <p:spPr>
            <a:xfrm>
              <a:off x="2616475" y="1352500"/>
              <a:ext cx="385775" cy="185175"/>
            </a:xfrm>
            <a:custGeom>
              <a:avLst/>
              <a:gdLst/>
              <a:ahLst/>
              <a:cxnLst/>
              <a:rect l="l" t="t" r="r" b="b"/>
              <a:pathLst>
                <a:path w="15431" h="7407" extrusionOk="0">
                  <a:moveTo>
                    <a:pt x="9740" y="1"/>
                  </a:moveTo>
                  <a:cubicBezTo>
                    <a:pt x="8564" y="1"/>
                    <a:pt x="7716" y="167"/>
                    <a:pt x="7716" y="167"/>
                  </a:cubicBezTo>
                  <a:lnTo>
                    <a:pt x="0" y="5171"/>
                  </a:lnTo>
                  <a:cubicBezTo>
                    <a:pt x="5386" y="5237"/>
                    <a:pt x="6405" y="7406"/>
                    <a:pt x="6405" y="7406"/>
                  </a:cubicBezTo>
                  <a:lnTo>
                    <a:pt x="15431" y="2194"/>
                  </a:lnTo>
                  <a:cubicBezTo>
                    <a:pt x="13952" y="368"/>
                    <a:pt x="11485" y="1"/>
                    <a:pt x="9740" y="1"/>
                  </a:cubicBezTo>
                  <a:close/>
                </a:path>
              </a:pathLst>
            </a:custGeom>
            <a:solidFill>
              <a:srgbClr val="F9CA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82"/>
            <p:cNvSpPr/>
            <p:nvPr/>
          </p:nvSpPr>
          <p:spPr>
            <a:xfrm>
              <a:off x="2476775" y="4676025"/>
              <a:ext cx="405050" cy="270125"/>
            </a:xfrm>
            <a:custGeom>
              <a:avLst/>
              <a:gdLst/>
              <a:ahLst/>
              <a:cxnLst/>
              <a:rect l="l" t="t" r="r" b="b"/>
              <a:pathLst>
                <a:path w="16202" h="10805" extrusionOk="0">
                  <a:moveTo>
                    <a:pt x="12067" y="1"/>
                  </a:moveTo>
                  <a:lnTo>
                    <a:pt x="0" y="6606"/>
                  </a:lnTo>
                  <a:cubicBezTo>
                    <a:pt x="0" y="6606"/>
                    <a:pt x="1075" y="10416"/>
                    <a:pt x="7283" y="10804"/>
                  </a:cubicBezTo>
                  <a:lnTo>
                    <a:pt x="16202" y="5402"/>
                  </a:lnTo>
                  <a:lnTo>
                    <a:pt x="12067" y="1"/>
                  </a:lnTo>
                  <a:close/>
                </a:path>
              </a:pathLst>
            </a:cu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82"/>
            <p:cNvSpPr/>
            <p:nvPr/>
          </p:nvSpPr>
          <p:spPr>
            <a:xfrm>
              <a:off x="2476775" y="4654525"/>
              <a:ext cx="405025" cy="270150"/>
            </a:xfrm>
            <a:custGeom>
              <a:avLst/>
              <a:gdLst/>
              <a:ahLst/>
              <a:cxnLst/>
              <a:rect l="l" t="t" r="r" b="b"/>
              <a:pathLst>
                <a:path w="16201" h="10806" extrusionOk="0">
                  <a:moveTo>
                    <a:pt x="12065" y="1"/>
                  </a:moveTo>
                  <a:lnTo>
                    <a:pt x="0" y="6607"/>
                  </a:lnTo>
                  <a:cubicBezTo>
                    <a:pt x="0" y="6607"/>
                    <a:pt x="1075" y="10417"/>
                    <a:pt x="7283" y="10805"/>
                  </a:cubicBezTo>
                  <a:lnTo>
                    <a:pt x="16201" y="5402"/>
                  </a:lnTo>
                  <a:lnTo>
                    <a:pt x="12065" y="1"/>
                  </a:lnTo>
                  <a:close/>
                </a:path>
              </a:pathLst>
            </a:cu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82"/>
            <p:cNvSpPr/>
            <p:nvPr/>
          </p:nvSpPr>
          <p:spPr>
            <a:xfrm>
              <a:off x="1527225" y="3403875"/>
              <a:ext cx="2501050" cy="1464525"/>
            </a:xfrm>
            <a:custGeom>
              <a:avLst/>
              <a:gdLst/>
              <a:ahLst/>
              <a:cxnLst/>
              <a:rect l="l" t="t" r="r" b="b"/>
              <a:pathLst>
                <a:path w="100042" h="58581" extrusionOk="0">
                  <a:moveTo>
                    <a:pt x="59181" y="1"/>
                  </a:moveTo>
                  <a:cubicBezTo>
                    <a:pt x="58400" y="1"/>
                    <a:pt x="57577" y="191"/>
                    <a:pt x="56934" y="562"/>
                  </a:cubicBezTo>
                  <a:lnTo>
                    <a:pt x="1019" y="32845"/>
                  </a:lnTo>
                  <a:cubicBezTo>
                    <a:pt x="320" y="33248"/>
                    <a:pt x="1" y="33772"/>
                    <a:pt x="62" y="34256"/>
                  </a:cubicBezTo>
                  <a:lnTo>
                    <a:pt x="53" y="34253"/>
                  </a:lnTo>
                  <a:lnTo>
                    <a:pt x="53" y="34870"/>
                  </a:lnTo>
                  <a:lnTo>
                    <a:pt x="53" y="34885"/>
                  </a:lnTo>
                  <a:lnTo>
                    <a:pt x="62" y="35087"/>
                  </a:lnTo>
                  <a:cubicBezTo>
                    <a:pt x="99" y="35424"/>
                    <a:pt x="313" y="35742"/>
                    <a:pt x="733" y="35985"/>
                  </a:cubicBezTo>
                  <a:lnTo>
                    <a:pt x="39182" y="58184"/>
                  </a:lnTo>
                  <a:cubicBezTo>
                    <a:pt x="39644" y="58450"/>
                    <a:pt x="40262" y="58581"/>
                    <a:pt x="40909" y="58581"/>
                  </a:cubicBezTo>
                  <a:cubicBezTo>
                    <a:pt x="41689" y="58581"/>
                    <a:pt x="42512" y="58391"/>
                    <a:pt x="43154" y="58019"/>
                  </a:cubicBezTo>
                  <a:lnTo>
                    <a:pt x="99071" y="25735"/>
                  </a:lnTo>
                  <a:cubicBezTo>
                    <a:pt x="99696" y="25374"/>
                    <a:pt x="100014" y="24917"/>
                    <a:pt x="100033" y="24477"/>
                  </a:cubicBezTo>
                  <a:lnTo>
                    <a:pt x="100042" y="24476"/>
                  </a:lnTo>
                  <a:lnTo>
                    <a:pt x="100042" y="23446"/>
                  </a:lnTo>
                  <a:lnTo>
                    <a:pt x="100025" y="23448"/>
                  </a:lnTo>
                  <a:cubicBezTo>
                    <a:pt x="99973" y="23128"/>
                    <a:pt x="99757" y="22827"/>
                    <a:pt x="99356" y="22596"/>
                  </a:cubicBezTo>
                  <a:lnTo>
                    <a:pt x="60907" y="397"/>
                  </a:lnTo>
                  <a:cubicBezTo>
                    <a:pt x="60445" y="131"/>
                    <a:pt x="59828" y="1"/>
                    <a:pt x="59181" y="1"/>
                  </a:cubicBezTo>
                  <a:close/>
                </a:path>
              </a:pathLst>
            </a:cu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82"/>
            <p:cNvSpPr/>
            <p:nvPr/>
          </p:nvSpPr>
          <p:spPr>
            <a:xfrm>
              <a:off x="1520075" y="3403875"/>
              <a:ext cx="2516500" cy="1443375"/>
            </a:xfrm>
            <a:custGeom>
              <a:avLst/>
              <a:gdLst/>
              <a:ahLst/>
              <a:cxnLst/>
              <a:rect l="l" t="t" r="r" b="b"/>
              <a:pathLst>
                <a:path w="100660" h="57735" extrusionOk="0">
                  <a:moveTo>
                    <a:pt x="59467" y="1"/>
                  </a:moveTo>
                  <a:cubicBezTo>
                    <a:pt x="58686" y="1"/>
                    <a:pt x="57863" y="191"/>
                    <a:pt x="57220" y="562"/>
                  </a:cubicBezTo>
                  <a:lnTo>
                    <a:pt x="1305" y="32845"/>
                  </a:lnTo>
                  <a:cubicBezTo>
                    <a:pt x="129" y="33524"/>
                    <a:pt x="1" y="34551"/>
                    <a:pt x="1019" y="35138"/>
                  </a:cubicBezTo>
                  <a:lnTo>
                    <a:pt x="39468" y="57337"/>
                  </a:lnTo>
                  <a:cubicBezTo>
                    <a:pt x="39929" y="57604"/>
                    <a:pt x="40546" y="57734"/>
                    <a:pt x="41193" y="57734"/>
                  </a:cubicBezTo>
                  <a:cubicBezTo>
                    <a:pt x="41974" y="57734"/>
                    <a:pt x="42797" y="57544"/>
                    <a:pt x="43440" y="57172"/>
                  </a:cubicBezTo>
                  <a:lnTo>
                    <a:pt x="99357" y="24890"/>
                  </a:lnTo>
                  <a:cubicBezTo>
                    <a:pt x="100532" y="24210"/>
                    <a:pt x="100659" y="23183"/>
                    <a:pt x="99642" y="22596"/>
                  </a:cubicBezTo>
                  <a:lnTo>
                    <a:pt x="61193" y="397"/>
                  </a:lnTo>
                  <a:cubicBezTo>
                    <a:pt x="60731" y="131"/>
                    <a:pt x="60114" y="1"/>
                    <a:pt x="59467" y="1"/>
                  </a:cubicBezTo>
                  <a:close/>
                </a:path>
              </a:pathLst>
            </a:custGeom>
            <a:solidFill>
              <a:srgbClr val="F9A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82"/>
            <p:cNvSpPr/>
            <p:nvPr/>
          </p:nvSpPr>
          <p:spPr>
            <a:xfrm>
              <a:off x="1649275" y="4196075"/>
              <a:ext cx="975800" cy="626050"/>
            </a:xfrm>
            <a:custGeom>
              <a:avLst/>
              <a:gdLst/>
              <a:ahLst/>
              <a:cxnLst/>
              <a:rect l="l" t="t" r="r" b="b"/>
              <a:pathLst>
                <a:path w="39032" h="25042" extrusionOk="0">
                  <a:moveTo>
                    <a:pt x="0" y="0"/>
                  </a:moveTo>
                  <a:lnTo>
                    <a:pt x="0" y="2506"/>
                  </a:lnTo>
                  <a:lnTo>
                    <a:pt x="39031" y="25042"/>
                  </a:lnTo>
                  <a:lnTo>
                    <a:pt x="39031" y="22535"/>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82"/>
            <p:cNvSpPr/>
            <p:nvPr/>
          </p:nvSpPr>
          <p:spPr>
            <a:xfrm>
              <a:off x="2580650" y="4011925"/>
              <a:ext cx="2501025" cy="1464525"/>
            </a:xfrm>
            <a:custGeom>
              <a:avLst/>
              <a:gdLst/>
              <a:ahLst/>
              <a:cxnLst/>
              <a:rect l="l" t="t" r="r" b="b"/>
              <a:pathLst>
                <a:path w="100041" h="58581" extrusionOk="0">
                  <a:moveTo>
                    <a:pt x="59180" y="0"/>
                  </a:moveTo>
                  <a:cubicBezTo>
                    <a:pt x="58400" y="0"/>
                    <a:pt x="57577" y="191"/>
                    <a:pt x="56934" y="562"/>
                  </a:cubicBezTo>
                  <a:lnTo>
                    <a:pt x="1017" y="32845"/>
                  </a:lnTo>
                  <a:cubicBezTo>
                    <a:pt x="320" y="33249"/>
                    <a:pt x="1" y="33773"/>
                    <a:pt x="62" y="34257"/>
                  </a:cubicBezTo>
                  <a:lnTo>
                    <a:pt x="53" y="34253"/>
                  </a:lnTo>
                  <a:lnTo>
                    <a:pt x="53" y="34871"/>
                  </a:lnTo>
                  <a:lnTo>
                    <a:pt x="53" y="34885"/>
                  </a:lnTo>
                  <a:lnTo>
                    <a:pt x="62" y="35088"/>
                  </a:lnTo>
                  <a:cubicBezTo>
                    <a:pt x="98" y="35424"/>
                    <a:pt x="312" y="35743"/>
                    <a:pt x="733" y="35985"/>
                  </a:cubicBezTo>
                  <a:lnTo>
                    <a:pt x="39182" y="58184"/>
                  </a:lnTo>
                  <a:cubicBezTo>
                    <a:pt x="39643" y="58450"/>
                    <a:pt x="40260" y="58581"/>
                    <a:pt x="40907" y="58581"/>
                  </a:cubicBezTo>
                  <a:cubicBezTo>
                    <a:pt x="41688" y="58581"/>
                    <a:pt x="42511" y="58391"/>
                    <a:pt x="43154" y="58020"/>
                  </a:cubicBezTo>
                  <a:lnTo>
                    <a:pt x="99070" y="25736"/>
                  </a:lnTo>
                  <a:cubicBezTo>
                    <a:pt x="99695" y="25374"/>
                    <a:pt x="100014" y="24916"/>
                    <a:pt x="100032" y="24477"/>
                  </a:cubicBezTo>
                  <a:lnTo>
                    <a:pt x="100041" y="24475"/>
                  </a:lnTo>
                  <a:lnTo>
                    <a:pt x="100041" y="23446"/>
                  </a:lnTo>
                  <a:lnTo>
                    <a:pt x="100024" y="23448"/>
                  </a:lnTo>
                  <a:cubicBezTo>
                    <a:pt x="99973" y="23128"/>
                    <a:pt x="99756" y="22828"/>
                    <a:pt x="99355" y="22596"/>
                  </a:cubicBezTo>
                  <a:lnTo>
                    <a:pt x="60906" y="398"/>
                  </a:lnTo>
                  <a:cubicBezTo>
                    <a:pt x="60445" y="131"/>
                    <a:pt x="59827" y="0"/>
                    <a:pt x="59180" y="0"/>
                  </a:cubicBezTo>
                  <a:close/>
                </a:path>
              </a:pathLst>
            </a:cu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82"/>
            <p:cNvSpPr/>
            <p:nvPr/>
          </p:nvSpPr>
          <p:spPr>
            <a:xfrm>
              <a:off x="2573500" y="4011925"/>
              <a:ext cx="2516500" cy="1443375"/>
            </a:xfrm>
            <a:custGeom>
              <a:avLst/>
              <a:gdLst/>
              <a:ahLst/>
              <a:cxnLst/>
              <a:rect l="l" t="t" r="r" b="b"/>
              <a:pathLst>
                <a:path w="100660" h="57735" extrusionOk="0">
                  <a:moveTo>
                    <a:pt x="59467" y="1"/>
                  </a:moveTo>
                  <a:cubicBezTo>
                    <a:pt x="58687" y="1"/>
                    <a:pt x="57863" y="191"/>
                    <a:pt x="57220" y="562"/>
                  </a:cubicBezTo>
                  <a:lnTo>
                    <a:pt x="1303" y="32845"/>
                  </a:lnTo>
                  <a:cubicBezTo>
                    <a:pt x="129" y="33525"/>
                    <a:pt x="1" y="34551"/>
                    <a:pt x="1019" y="35139"/>
                  </a:cubicBezTo>
                  <a:lnTo>
                    <a:pt x="39468" y="57338"/>
                  </a:lnTo>
                  <a:cubicBezTo>
                    <a:pt x="39929" y="57604"/>
                    <a:pt x="40546" y="57734"/>
                    <a:pt x="41193" y="57734"/>
                  </a:cubicBezTo>
                  <a:cubicBezTo>
                    <a:pt x="41974" y="57734"/>
                    <a:pt x="42797" y="57544"/>
                    <a:pt x="43440" y="57173"/>
                  </a:cubicBezTo>
                  <a:lnTo>
                    <a:pt x="99356" y="24889"/>
                  </a:lnTo>
                  <a:cubicBezTo>
                    <a:pt x="100531" y="24211"/>
                    <a:pt x="100659" y="23184"/>
                    <a:pt x="99641" y="22596"/>
                  </a:cubicBezTo>
                  <a:lnTo>
                    <a:pt x="61192" y="398"/>
                  </a:lnTo>
                  <a:cubicBezTo>
                    <a:pt x="60731" y="131"/>
                    <a:pt x="60114" y="1"/>
                    <a:pt x="59467" y="1"/>
                  </a:cubicBezTo>
                  <a:close/>
                </a:path>
              </a:pathLst>
            </a:custGeom>
            <a:solidFill>
              <a:srgbClr val="F9CA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82"/>
            <p:cNvSpPr/>
            <p:nvPr/>
          </p:nvSpPr>
          <p:spPr>
            <a:xfrm>
              <a:off x="2625050" y="4759450"/>
              <a:ext cx="975825" cy="626050"/>
            </a:xfrm>
            <a:custGeom>
              <a:avLst/>
              <a:gdLst/>
              <a:ahLst/>
              <a:cxnLst/>
              <a:rect l="l" t="t" r="r" b="b"/>
              <a:pathLst>
                <a:path w="39033" h="25042" extrusionOk="0">
                  <a:moveTo>
                    <a:pt x="0" y="0"/>
                  </a:moveTo>
                  <a:lnTo>
                    <a:pt x="0" y="2507"/>
                  </a:lnTo>
                  <a:lnTo>
                    <a:pt x="39032" y="25041"/>
                  </a:lnTo>
                  <a:lnTo>
                    <a:pt x="39032" y="2253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82"/>
            <p:cNvSpPr/>
            <p:nvPr/>
          </p:nvSpPr>
          <p:spPr>
            <a:xfrm>
              <a:off x="3600850" y="4537625"/>
              <a:ext cx="1359950" cy="847875"/>
            </a:xfrm>
            <a:custGeom>
              <a:avLst/>
              <a:gdLst/>
              <a:ahLst/>
              <a:cxnLst/>
              <a:rect l="l" t="t" r="r" b="b"/>
              <a:pathLst>
                <a:path w="54398" h="33915" extrusionOk="0">
                  <a:moveTo>
                    <a:pt x="54398" y="1"/>
                  </a:moveTo>
                  <a:lnTo>
                    <a:pt x="0" y="31408"/>
                  </a:lnTo>
                  <a:lnTo>
                    <a:pt x="0" y="33914"/>
                  </a:lnTo>
                  <a:lnTo>
                    <a:pt x="54398" y="2507"/>
                  </a:lnTo>
                  <a:lnTo>
                    <a:pt x="54398" y="1"/>
                  </a:ln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82"/>
            <p:cNvSpPr/>
            <p:nvPr/>
          </p:nvSpPr>
          <p:spPr>
            <a:xfrm>
              <a:off x="2625050" y="3974275"/>
              <a:ext cx="2335750" cy="1348550"/>
            </a:xfrm>
            <a:custGeom>
              <a:avLst/>
              <a:gdLst/>
              <a:ahLst/>
              <a:cxnLst/>
              <a:rect l="l" t="t" r="r" b="b"/>
              <a:pathLst>
                <a:path w="93430" h="53942" extrusionOk="0">
                  <a:moveTo>
                    <a:pt x="54399" y="0"/>
                  </a:moveTo>
                  <a:lnTo>
                    <a:pt x="0" y="31407"/>
                  </a:lnTo>
                  <a:lnTo>
                    <a:pt x="39032" y="53942"/>
                  </a:lnTo>
                  <a:lnTo>
                    <a:pt x="93430" y="22535"/>
                  </a:lnTo>
                  <a:lnTo>
                    <a:pt x="5439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82"/>
            <p:cNvSpPr/>
            <p:nvPr/>
          </p:nvSpPr>
          <p:spPr>
            <a:xfrm>
              <a:off x="1649275" y="3410900"/>
              <a:ext cx="2335750" cy="1348575"/>
            </a:xfrm>
            <a:custGeom>
              <a:avLst/>
              <a:gdLst/>
              <a:ahLst/>
              <a:cxnLst/>
              <a:rect l="l" t="t" r="r" b="b"/>
              <a:pathLst>
                <a:path w="93430" h="53943" extrusionOk="0">
                  <a:moveTo>
                    <a:pt x="54398" y="0"/>
                  </a:moveTo>
                  <a:lnTo>
                    <a:pt x="0" y="31407"/>
                  </a:lnTo>
                  <a:lnTo>
                    <a:pt x="39031" y="53942"/>
                  </a:lnTo>
                  <a:lnTo>
                    <a:pt x="93430" y="22535"/>
                  </a:lnTo>
                  <a:lnTo>
                    <a:pt x="5439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82"/>
            <p:cNvSpPr/>
            <p:nvPr/>
          </p:nvSpPr>
          <p:spPr>
            <a:xfrm>
              <a:off x="2625050" y="3974275"/>
              <a:ext cx="2304525" cy="1295400"/>
            </a:xfrm>
            <a:custGeom>
              <a:avLst/>
              <a:gdLst/>
              <a:ahLst/>
              <a:cxnLst/>
              <a:rect l="l" t="t" r="r" b="b"/>
              <a:pathLst>
                <a:path w="92181" h="51816" extrusionOk="0">
                  <a:moveTo>
                    <a:pt x="54399" y="0"/>
                  </a:moveTo>
                  <a:lnTo>
                    <a:pt x="0" y="31407"/>
                  </a:lnTo>
                  <a:cubicBezTo>
                    <a:pt x="0" y="31407"/>
                    <a:pt x="240" y="31393"/>
                    <a:pt x="691" y="31393"/>
                  </a:cubicBezTo>
                  <a:cubicBezTo>
                    <a:pt x="4516" y="31393"/>
                    <a:pt x="23498" y="32414"/>
                    <a:pt x="39032" y="51816"/>
                  </a:cubicBezTo>
                  <a:lnTo>
                    <a:pt x="92181" y="21814"/>
                  </a:lnTo>
                  <a:cubicBezTo>
                    <a:pt x="92181" y="21814"/>
                    <a:pt x="83649" y="6043"/>
                    <a:pt x="54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82"/>
            <p:cNvSpPr/>
            <p:nvPr/>
          </p:nvSpPr>
          <p:spPr>
            <a:xfrm>
              <a:off x="1691175" y="3440775"/>
              <a:ext cx="2293850" cy="1318700"/>
            </a:xfrm>
            <a:custGeom>
              <a:avLst/>
              <a:gdLst/>
              <a:ahLst/>
              <a:cxnLst/>
              <a:rect l="l" t="t" r="r" b="b"/>
              <a:pathLst>
                <a:path w="91754" h="52748" extrusionOk="0">
                  <a:moveTo>
                    <a:pt x="54959" y="1"/>
                  </a:moveTo>
                  <a:cubicBezTo>
                    <a:pt x="53509" y="1"/>
                    <a:pt x="52693" y="118"/>
                    <a:pt x="52693" y="118"/>
                  </a:cubicBezTo>
                  <a:lnTo>
                    <a:pt x="1" y="30212"/>
                  </a:lnTo>
                  <a:cubicBezTo>
                    <a:pt x="21215" y="33927"/>
                    <a:pt x="37355" y="52747"/>
                    <a:pt x="37355" y="52747"/>
                  </a:cubicBezTo>
                  <a:lnTo>
                    <a:pt x="91754" y="21340"/>
                  </a:lnTo>
                  <a:cubicBezTo>
                    <a:pt x="77075" y="1925"/>
                    <a:pt x="60825" y="1"/>
                    <a:pt x="5495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82"/>
            <p:cNvSpPr/>
            <p:nvPr/>
          </p:nvSpPr>
          <p:spPr>
            <a:xfrm>
              <a:off x="4028250" y="4034125"/>
              <a:ext cx="752025" cy="428450"/>
            </a:xfrm>
            <a:custGeom>
              <a:avLst/>
              <a:gdLst/>
              <a:ahLst/>
              <a:cxnLst/>
              <a:rect l="l" t="t" r="r" b="b"/>
              <a:pathLst>
                <a:path w="30081" h="17138" fill="none" extrusionOk="0">
                  <a:moveTo>
                    <a:pt x="30081" y="17137"/>
                  </a:moveTo>
                  <a:cubicBezTo>
                    <a:pt x="26830" y="13042"/>
                    <a:pt x="18164" y="4484"/>
                    <a:pt x="1" y="0"/>
                  </a:cubicBezTo>
                </a:path>
              </a:pathLst>
            </a:custGeom>
            <a:noFill/>
            <a:ln w="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82"/>
            <p:cNvSpPr/>
            <p:nvPr/>
          </p:nvSpPr>
          <p:spPr>
            <a:xfrm>
              <a:off x="3913600" y="4099850"/>
              <a:ext cx="752025" cy="428400"/>
            </a:xfrm>
            <a:custGeom>
              <a:avLst/>
              <a:gdLst/>
              <a:ahLst/>
              <a:cxnLst/>
              <a:rect l="l" t="t" r="r" b="b"/>
              <a:pathLst>
                <a:path w="30081" h="17136" fill="none" extrusionOk="0">
                  <a:moveTo>
                    <a:pt x="30081" y="17136"/>
                  </a:moveTo>
                  <a:cubicBezTo>
                    <a:pt x="26830" y="13042"/>
                    <a:pt x="18164" y="4482"/>
                    <a:pt x="0" y="0"/>
                  </a:cubicBezTo>
                </a:path>
              </a:pathLst>
            </a:custGeom>
            <a:noFill/>
            <a:ln w="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82"/>
            <p:cNvSpPr/>
            <p:nvPr/>
          </p:nvSpPr>
          <p:spPr>
            <a:xfrm>
              <a:off x="3798950" y="4165550"/>
              <a:ext cx="752050" cy="428425"/>
            </a:xfrm>
            <a:custGeom>
              <a:avLst/>
              <a:gdLst/>
              <a:ahLst/>
              <a:cxnLst/>
              <a:rect l="l" t="t" r="r" b="b"/>
              <a:pathLst>
                <a:path w="30082" h="17137" fill="none" extrusionOk="0">
                  <a:moveTo>
                    <a:pt x="30081" y="17137"/>
                  </a:moveTo>
                  <a:cubicBezTo>
                    <a:pt x="26831" y="13043"/>
                    <a:pt x="18164" y="4483"/>
                    <a:pt x="0" y="1"/>
                  </a:cubicBezTo>
                </a:path>
              </a:pathLst>
            </a:custGeom>
            <a:noFill/>
            <a:ln w="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82"/>
            <p:cNvSpPr/>
            <p:nvPr/>
          </p:nvSpPr>
          <p:spPr>
            <a:xfrm>
              <a:off x="3684300" y="4231275"/>
              <a:ext cx="752025" cy="428425"/>
            </a:xfrm>
            <a:custGeom>
              <a:avLst/>
              <a:gdLst/>
              <a:ahLst/>
              <a:cxnLst/>
              <a:rect l="l" t="t" r="r" b="b"/>
              <a:pathLst>
                <a:path w="30081" h="17137" fill="none" extrusionOk="0">
                  <a:moveTo>
                    <a:pt x="30080" y="17137"/>
                  </a:moveTo>
                  <a:cubicBezTo>
                    <a:pt x="26831" y="13042"/>
                    <a:pt x="18164" y="4483"/>
                    <a:pt x="1" y="1"/>
                  </a:cubicBezTo>
                </a:path>
              </a:pathLst>
            </a:custGeom>
            <a:noFill/>
            <a:ln w="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82"/>
            <p:cNvSpPr/>
            <p:nvPr/>
          </p:nvSpPr>
          <p:spPr>
            <a:xfrm>
              <a:off x="3569650" y="4297000"/>
              <a:ext cx="752025" cy="428425"/>
            </a:xfrm>
            <a:custGeom>
              <a:avLst/>
              <a:gdLst/>
              <a:ahLst/>
              <a:cxnLst/>
              <a:rect l="l" t="t" r="r" b="b"/>
              <a:pathLst>
                <a:path w="30081" h="17137" fill="none" extrusionOk="0">
                  <a:moveTo>
                    <a:pt x="30081" y="17136"/>
                  </a:moveTo>
                  <a:cubicBezTo>
                    <a:pt x="26830" y="13041"/>
                    <a:pt x="18164" y="4483"/>
                    <a:pt x="1" y="1"/>
                  </a:cubicBezTo>
                </a:path>
              </a:pathLst>
            </a:custGeom>
            <a:noFill/>
            <a:ln w="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82"/>
            <p:cNvSpPr/>
            <p:nvPr/>
          </p:nvSpPr>
          <p:spPr>
            <a:xfrm>
              <a:off x="3455025" y="4362725"/>
              <a:ext cx="752000" cy="428425"/>
            </a:xfrm>
            <a:custGeom>
              <a:avLst/>
              <a:gdLst/>
              <a:ahLst/>
              <a:cxnLst/>
              <a:rect l="l" t="t" r="r" b="b"/>
              <a:pathLst>
                <a:path w="30080" h="17137" fill="none" extrusionOk="0">
                  <a:moveTo>
                    <a:pt x="30080" y="17136"/>
                  </a:moveTo>
                  <a:cubicBezTo>
                    <a:pt x="26829" y="13041"/>
                    <a:pt x="18163" y="4483"/>
                    <a:pt x="0" y="0"/>
                  </a:cubicBezTo>
                </a:path>
              </a:pathLst>
            </a:custGeom>
            <a:noFill/>
            <a:ln w="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82"/>
            <p:cNvSpPr/>
            <p:nvPr/>
          </p:nvSpPr>
          <p:spPr>
            <a:xfrm>
              <a:off x="3340375" y="4428425"/>
              <a:ext cx="752025" cy="428450"/>
            </a:xfrm>
            <a:custGeom>
              <a:avLst/>
              <a:gdLst/>
              <a:ahLst/>
              <a:cxnLst/>
              <a:rect l="l" t="t" r="r" b="b"/>
              <a:pathLst>
                <a:path w="30081" h="17138" fill="none" extrusionOk="0">
                  <a:moveTo>
                    <a:pt x="30080" y="17137"/>
                  </a:moveTo>
                  <a:cubicBezTo>
                    <a:pt x="26830" y="13042"/>
                    <a:pt x="18163" y="4484"/>
                    <a:pt x="1" y="0"/>
                  </a:cubicBezTo>
                </a:path>
              </a:pathLst>
            </a:custGeom>
            <a:noFill/>
            <a:ln w="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82"/>
            <p:cNvSpPr/>
            <p:nvPr/>
          </p:nvSpPr>
          <p:spPr>
            <a:xfrm>
              <a:off x="3225700" y="4494150"/>
              <a:ext cx="752050" cy="428400"/>
            </a:xfrm>
            <a:custGeom>
              <a:avLst/>
              <a:gdLst/>
              <a:ahLst/>
              <a:cxnLst/>
              <a:rect l="l" t="t" r="r" b="b"/>
              <a:pathLst>
                <a:path w="30082" h="17136" fill="none" extrusionOk="0">
                  <a:moveTo>
                    <a:pt x="30082" y="17136"/>
                  </a:moveTo>
                  <a:cubicBezTo>
                    <a:pt x="26831" y="13042"/>
                    <a:pt x="18164" y="4482"/>
                    <a:pt x="1" y="0"/>
                  </a:cubicBezTo>
                </a:path>
              </a:pathLst>
            </a:custGeom>
            <a:noFill/>
            <a:ln w="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82"/>
            <p:cNvSpPr/>
            <p:nvPr/>
          </p:nvSpPr>
          <p:spPr>
            <a:xfrm>
              <a:off x="3111075" y="4559850"/>
              <a:ext cx="752025" cy="428425"/>
            </a:xfrm>
            <a:custGeom>
              <a:avLst/>
              <a:gdLst/>
              <a:ahLst/>
              <a:cxnLst/>
              <a:rect l="l" t="t" r="r" b="b"/>
              <a:pathLst>
                <a:path w="30081" h="17137" fill="none" extrusionOk="0">
                  <a:moveTo>
                    <a:pt x="30081" y="17137"/>
                  </a:moveTo>
                  <a:cubicBezTo>
                    <a:pt x="26830" y="13043"/>
                    <a:pt x="18164" y="4483"/>
                    <a:pt x="0" y="1"/>
                  </a:cubicBezTo>
                </a:path>
              </a:pathLst>
            </a:custGeom>
            <a:noFill/>
            <a:ln w="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82"/>
            <p:cNvSpPr/>
            <p:nvPr/>
          </p:nvSpPr>
          <p:spPr>
            <a:xfrm>
              <a:off x="2996425" y="4625575"/>
              <a:ext cx="752000" cy="428425"/>
            </a:xfrm>
            <a:custGeom>
              <a:avLst/>
              <a:gdLst/>
              <a:ahLst/>
              <a:cxnLst/>
              <a:rect l="l" t="t" r="r" b="b"/>
              <a:pathLst>
                <a:path w="30080" h="17137" fill="none" extrusionOk="0">
                  <a:moveTo>
                    <a:pt x="30080" y="17136"/>
                  </a:moveTo>
                  <a:cubicBezTo>
                    <a:pt x="26830" y="13041"/>
                    <a:pt x="18164" y="4483"/>
                    <a:pt x="0" y="1"/>
                  </a:cubicBezTo>
                </a:path>
              </a:pathLst>
            </a:custGeom>
            <a:noFill/>
            <a:ln w="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82"/>
            <p:cNvSpPr/>
            <p:nvPr/>
          </p:nvSpPr>
          <p:spPr>
            <a:xfrm>
              <a:off x="2881775" y="4691300"/>
              <a:ext cx="752025" cy="428425"/>
            </a:xfrm>
            <a:custGeom>
              <a:avLst/>
              <a:gdLst/>
              <a:ahLst/>
              <a:cxnLst/>
              <a:rect l="l" t="t" r="r" b="b"/>
              <a:pathLst>
                <a:path w="30081" h="17137" fill="none" extrusionOk="0">
                  <a:moveTo>
                    <a:pt x="30080" y="17136"/>
                  </a:moveTo>
                  <a:cubicBezTo>
                    <a:pt x="26831" y="13041"/>
                    <a:pt x="18163" y="4483"/>
                    <a:pt x="1" y="1"/>
                  </a:cubicBezTo>
                </a:path>
              </a:pathLst>
            </a:custGeom>
            <a:noFill/>
            <a:ln w="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82"/>
            <p:cNvSpPr/>
            <p:nvPr/>
          </p:nvSpPr>
          <p:spPr>
            <a:xfrm>
              <a:off x="3008925" y="3497750"/>
              <a:ext cx="855550" cy="443225"/>
            </a:xfrm>
            <a:custGeom>
              <a:avLst/>
              <a:gdLst/>
              <a:ahLst/>
              <a:cxnLst/>
              <a:rect l="l" t="t" r="r" b="b"/>
              <a:pathLst>
                <a:path w="34222" h="17729" fill="none" extrusionOk="0">
                  <a:moveTo>
                    <a:pt x="34221" y="17728"/>
                  </a:moveTo>
                  <a:cubicBezTo>
                    <a:pt x="30971" y="13633"/>
                    <a:pt x="17499" y="2075"/>
                    <a:pt x="1" y="1"/>
                  </a:cubicBezTo>
                </a:path>
              </a:pathLst>
            </a:custGeom>
            <a:noFill/>
            <a:ln w="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82"/>
            <p:cNvSpPr/>
            <p:nvPr/>
          </p:nvSpPr>
          <p:spPr>
            <a:xfrm>
              <a:off x="2897250" y="3563475"/>
              <a:ext cx="846650" cy="447650"/>
            </a:xfrm>
            <a:custGeom>
              <a:avLst/>
              <a:gdLst/>
              <a:ahLst/>
              <a:cxnLst/>
              <a:rect l="l" t="t" r="r" b="b"/>
              <a:pathLst>
                <a:path w="33866" h="17906" fill="none" extrusionOk="0">
                  <a:moveTo>
                    <a:pt x="33866" y="17905"/>
                  </a:moveTo>
                  <a:cubicBezTo>
                    <a:pt x="30615" y="13811"/>
                    <a:pt x="17700" y="2240"/>
                    <a:pt x="0" y="1"/>
                  </a:cubicBezTo>
                </a:path>
              </a:pathLst>
            </a:custGeom>
            <a:noFill/>
            <a:ln w="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82"/>
            <p:cNvSpPr/>
            <p:nvPr/>
          </p:nvSpPr>
          <p:spPr>
            <a:xfrm>
              <a:off x="2785575" y="3629200"/>
              <a:ext cx="837750" cy="452075"/>
            </a:xfrm>
            <a:custGeom>
              <a:avLst/>
              <a:gdLst/>
              <a:ahLst/>
              <a:cxnLst/>
              <a:rect l="l" t="t" r="r" b="b"/>
              <a:pathLst>
                <a:path w="33510" h="18083" fill="none" extrusionOk="0">
                  <a:moveTo>
                    <a:pt x="33510" y="18083"/>
                  </a:moveTo>
                  <a:cubicBezTo>
                    <a:pt x="30260" y="13988"/>
                    <a:pt x="17899" y="2406"/>
                    <a:pt x="0" y="0"/>
                  </a:cubicBezTo>
                </a:path>
              </a:pathLst>
            </a:custGeom>
            <a:noFill/>
            <a:ln w="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82"/>
            <p:cNvSpPr/>
            <p:nvPr/>
          </p:nvSpPr>
          <p:spPr>
            <a:xfrm>
              <a:off x="2673875" y="3694925"/>
              <a:ext cx="828900" cy="456500"/>
            </a:xfrm>
            <a:custGeom>
              <a:avLst/>
              <a:gdLst/>
              <a:ahLst/>
              <a:cxnLst/>
              <a:rect l="l" t="t" r="r" b="b"/>
              <a:pathLst>
                <a:path w="33156" h="18260" fill="none" extrusionOk="0">
                  <a:moveTo>
                    <a:pt x="33155" y="18260"/>
                  </a:moveTo>
                  <a:cubicBezTo>
                    <a:pt x="29906" y="14165"/>
                    <a:pt x="18101" y="2572"/>
                    <a:pt x="1" y="0"/>
                  </a:cubicBezTo>
                </a:path>
              </a:pathLst>
            </a:custGeom>
            <a:noFill/>
            <a:ln w="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82"/>
            <p:cNvSpPr/>
            <p:nvPr/>
          </p:nvSpPr>
          <p:spPr>
            <a:xfrm>
              <a:off x="2562175" y="3760625"/>
              <a:ext cx="820050" cy="460950"/>
            </a:xfrm>
            <a:custGeom>
              <a:avLst/>
              <a:gdLst/>
              <a:ahLst/>
              <a:cxnLst/>
              <a:rect l="l" t="t" r="r" b="b"/>
              <a:pathLst>
                <a:path w="32802" h="18438" fill="none" extrusionOk="0">
                  <a:moveTo>
                    <a:pt x="32802" y="18437"/>
                  </a:moveTo>
                  <a:cubicBezTo>
                    <a:pt x="29551" y="14343"/>
                    <a:pt x="18301" y="2739"/>
                    <a:pt x="1" y="0"/>
                  </a:cubicBezTo>
                </a:path>
              </a:pathLst>
            </a:custGeom>
            <a:noFill/>
            <a:ln w="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82"/>
            <p:cNvSpPr/>
            <p:nvPr/>
          </p:nvSpPr>
          <p:spPr>
            <a:xfrm>
              <a:off x="2450500" y="3826325"/>
              <a:ext cx="811175" cy="465425"/>
            </a:xfrm>
            <a:custGeom>
              <a:avLst/>
              <a:gdLst/>
              <a:ahLst/>
              <a:cxnLst/>
              <a:rect l="l" t="t" r="r" b="b"/>
              <a:pathLst>
                <a:path w="32447" h="18617" fill="none" extrusionOk="0">
                  <a:moveTo>
                    <a:pt x="32446" y="18616"/>
                  </a:moveTo>
                  <a:cubicBezTo>
                    <a:pt x="29195" y="14521"/>
                    <a:pt x="18502" y="2906"/>
                    <a:pt x="0" y="1"/>
                  </a:cubicBezTo>
                </a:path>
              </a:pathLst>
            </a:custGeom>
            <a:noFill/>
            <a:ln w="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82"/>
            <p:cNvSpPr/>
            <p:nvPr/>
          </p:nvSpPr>
          <p:spPr>
            <a:xfrm>
              <a:off x="2338800" y="3892050"/>
              <a:ext cx="802300" cy="469825"/>
            </a:xfrm>
            <a:custGeom>
              <a:avLst/>
              <a:gdLst/>
              <a:ahLst/>
              <a:cxnLst/>
              <a:rect l="l" t="t" r="r" b="b"/>
              <a:pathLst>
                <a:path w="32092" h="18793" fill="none" extrusionOk="0">
                  <a:moveTo>
                    <a:pt x="32091" y="18793"/>
                  </a:moveTo>
                  <a:cubicBezTo>
                    <a:pt x="28841" y="14698"/>
                    <a:pt x="18702" y="3072"/>
                    <a:pt x="0" y="1"/>
                  </a:cubicBezTo>
                </a:path>
              </a:pathLst>
            </a:custGeom>
            <a:noFill/>
            <a:ln w="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82"/>
            <p:cNvSpPr/>
            <p:nvPr/>
          </p:nvSpPr>
          <p:spPr>
            <a:xfrm>
              <a:off x="2227100" y="3957775"/>
              <a:ext cx="793425" cy="474250"/>
            </a:xfrm>
            <a:custGeom>
              <a:avLst/>
              <a:gdLst/>
              <a:ahLst/>
              <a:cxnLst/>
              <a:rect l="l" t="t" r="r" b="b"/>
              <a:pathLst>
                <a:path w="31737" h="18970" fill="none" extrusionOk="0">
                  <a:moveTo>
                    <a:pt x="31737" y="18970"/>
                  </a:moveTo>
                  <a:cubicBezTo>
                    <a:pt x="28487" y="14876"/>
                    <a:pt x="18904" y="3238"/>
                    <a:pt x="0" y="1"/>
                  </a:cubicBezTo>
                </a:path>
              </a:pathLst>
            </a:custGeom>
            <a:noFill/>
            <a:ln w="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82"/>
            <p:cNvSpPr/>
            <p:nvPr/>
          </p:nvSpPr>
          <p:spPr>
            <a:xfrm>
              <a:off x="2115425" y="4023500"/>
              <a:ext cx="784550" cy="478675"/>
            </a:xfrm>
            <a:custGeom>
              <a:avLst/>
              <a:gdLst/>
              <a:ahLst/>
              <a:cxnLst/>
              <a:rect l="l" t="t" r="r" b="b"/>
              <a:pathLst>
                <a:path w="31382" h="19147" fill="none" extrusionOk="0">
                  <a:moveTo>
                    <a:pt x="31381" y="19146"/>
                  </a:moveTo>
                  <a:cubicBezTo>
                    <a:pt x="28131" y="15052"/>
                    <a:pt x="19105" y="3403"/>
                    <a:pt x="1" y="0"/>
                  </a:cubicBezTo>
                </a:path>
              </a:pathLst>
            </a:custGeom>
            <a:noFill/>
            <a:ln w="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82"/>
            <p:cNvSpPr/>
            <p:nvPr/>
          </p:nvSpPr>
          <p:spPr>
            <a:xfrm>
              <a:off x="2003750" y="4089225"/>
              <a:ext cx="775675" cy="483125"/>
            </a:xfrm>
            <a:custGeom>
              <a:avLst/>
              <a:gdLst/>
              <a:ahLst/>
              <a:cxnLst/>
              <a:rect l="l" t="t" r="r" b="b"/>
              <a:pathLst>
                <a:path w="31027" h="19325" fill="none" extrusionOk="0">
                  <a:moveTo>
                    <a:pt x="31026" y="19324"/>
                  </a:moveTo>
                  <a:cubicBezTo>
                    <a:pt x="27776" y="15229"/>
                    <a:pt x="19304" y="3570"/>
                    <a:pt x="0" y="0"/>
                  </a:cubicBezTo>
                </a:path>
              </a:pathLst>
            </a:custGeom>
            <a:noFill/>
            <a:ln w="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82"/>
            <p:cNvSpPr/>
            <p:nvPr/>
          </p:nvSpPr>
          <p:spPr>
            <a:xfrm>
              <a:off x="1892050" y="4154900"/>
              <a:ext cx="766800" cy="487575"/>
            </a:xfrm>
            <a:custGeom>
              <a:avLst/>
              <a:gdLst/>
              <a:ahLst/>
              <a:cxnLst/>
              <a:rect l="l" t="t" r="r" b="b"/>
              <a:pathLst>
                <a:path w="30672" h="19503" fill="none" extrusionOk="0">
                  <a:moveTo>
                    <a:pt x="30672" y="19503"/>
                  </a:moveTo>
                  <a:cubicBezTo>
                    <a:pt x="27421" y="15408"/>
                    <a:pt x="19505" y="3738"/>
                    <a:pt x="0" y="1"/>
                  </a:cubicBezTo>
                </a:path>
              </a:pathLst>
            </a:custGeom>
            <a:noFill/>
            <a:ln w="7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82"/>
            <p:cNvSpPr/>
            <p:nvPr/>
          </p:nvSpPr>
          <p:spPr>
            <a:xfrm>
              <a:off x="3427925" y="2705300"/>
              <a:ext cx="2197050" cy="1359825"/>
            </a:xfrm>
            <a:custGeom>
              <a:avLst/>
              <a:gdLst/>
              <a:ahLst/>
              <a:cxnLst/>
              <a:rect l="l" t="t" r="r" b="b"/>
              <a:pathLst>
                <a:path w="87882" h="54393" extrusionOk="0">
                  <a:moveTo>
                    <a:pt x="35851" y="0"/>
                  </a:moveTo>
                  <a:cubicBezTo>
                    <a:pt x="34254" y="0"/>
                    <a:pt x="32570" y="389"/>
                    <a:pt x="31255" y="1149"/>
                  </a:cubicBezTo>
                  <a:lnTo>
                    <a:pt x="2001" y="18038"/>
                  </a:lnTo>
                  <a:cubicBezTo>
                    <a:pt x="706" y="18786"/>
                    <a:pt x="39" y="19741"/>
                    <a:pt x="18" y="20649"/>
                  </a:cubicBezTo>
                  <a:lnTo>
                    <a:pt x="13" y="20649"/>
                  </a:lnTo>
                  <a:lnTo>
                    <a:pt x="13" y="24332"/>
                  </a:lnTo>
                  <a:lnTo>
                    <a:pt x="18" y="24332"/>
                  </a:lnTo>
                  <a:cubicBezTo>
                    <a:pt x="1" y="25111"/>
                    <a:pt x="457" y="25857"/>
                    <a:pt x="1418" y="26412"/>
                  </a:cubicBezTo>
                  <a:lnTo>
                    <a:pt x="48474" y="53581"/>
                  </a:lnTo>
                  <a:cubicBezTo>
                    <a:pt x="49418" y="54125"/>
                    <a:pt x="50680" y="54392"/>
                    <a:pt x="52003" y="54392"/>
                  </a:cubicBezTo>
                  <a:cubicBezTo>
                    <a:pt x="53600" y="54392"/>
                    <a:pt x="55284" y="54003"/>
                    <a:pt x="56599" y="53243"/>
                  </a:cubicBezTo>
                  <a:lnTo>
                    <a:pt x="85854" y="36353"/>
                  </a:lnTo>
                  <a:cubicBezTo>
                    <a:pt x="87207" y="35573"/>
                    <a:pt x="87881" y="34566"/>
                    <a:pt x="87842" y="33620"/>
                  </a:cubicBezTo>
                  <a:lnTo>
                    <a:pt x="87842" y="30075"/>
                  </a:lnTo>
                  <a:lnTo>
                    <a:pt x="87837" y="30075"/>
                  </a:lnTo>
                  <a:cubicBezTo>
                    <a:pt x="87860" y="29290"/>
                    <a:pt x="87405" y="28538"/>
                    <a:pt x="86438" y="27980"/>
                  </a:cubicBezTo>
                  <a:lnTo>
                    <a:pt x="39381" y="813"/>
                  </a:lnTo>
                  <a:cubicBezTo>
                    <a:pt x="38437" y="268"/>
                    <a:pt x="37174" y="0"/>
                    <a:pt x="35851" y="0"/>
                  </a:cubicBez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82"/>
            <p:cNvSpPr/>
            <p:nvPr/>
          </p:nvSpPr>
          <p:spPr>
            <a:xfrm>
              <a:off x="3411275" y="2705275"/>
              <a:ext cx="2229675" cy="1267775"/>
            </a:xfrm>
            <a:custGeom>
              <a:avLst/>
              <a:gdLst/>
              <a:ahLst/>
              <a:cxnLst/>
              <a:rect l="l" t="t" r="r" b="b"/>
              <a:pathLst>
                <a:path w="89187" h="50711" extrusionOk="0">
                  <a:moveTo>
                    <a:pt x="36519" y="1"/>
                  </a:moveTo>
                  <a:cubicBezTo>
                    <a:pt x="34921" y="1"/>
                    <a:pt x="33237" y="390"/>
                    <a:pt x="31921" y="1150"/>
                  </a:cubicBezTo>
                  <a:lnTo>
                    <a:pt x="2667" y="18039"/>
                  </a:lnTo>
                  <a:cubicBezTo>
                    <a:pt x="262" y="19428"/>
                    <a:pt x="0" y="21528"/>
                    <a:pt x="2084" y="22731"/>
                  </a:cubicBezTo>
                  <a:lnTo>
                    <a:pt x="49140" y="49899"/>
                  </a:lnTo>
                  <a:cubicBezTo>
                    <a:pt x="50084" y="50444"/>
                    <a:pt x="51346" y="50711"/>
                    <a:pt x="52669" y="50711"/>
                  </a:cubicBezTo>
                  <a:cubicBezTo>
                    <a:pt x="54266" y="50711"/>
                    <a:pt x="55950" y="50322"/>
                    <a:pt x="57266" y="49562"/>
                  </a:cubicBezTo>
                  <a:lnTo>
                    <a:pt x="86520" y="32672"/>
                  </a:lnTo>
                  <a:cubicBezTo>
                    <a:pt x="88926" y="31284"/>
                    <a:pt x="89187" y="29183"/>
                    <a:pt x="87104" y="27981"/>
                  </a:cubicBezTo>
                  <a:lnTo>
                    <a:pt x="40047" y="812"/>
                  </a:lnTo>
                  <a:cubicBezTo>
                    <a:pt x="39104" y="268"/>
                    <a:pt x="37841" y="1"/>
                    <a:pt x="36519" y="1"/>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82"/>
            <p:cNvSpPr/>
            <p:nvPr/>
          </p:nvSpPr>
          <p:spPr>
            <a:xfrm>
              <a:off x="4038850" y="2003200"/>
              <a:ext cx="1172500" cy="1600275"/>
            </a:xfrm>
            <a:custGeom>
              <a:avLst/>
              <a:gdLst/>
              <a:ahLst/>
              <a:cxnLst/>
              <a:rect l="l" t="t" r="r" b="b"/>
              <a:pathLst>
                <a:path w="46900" h="64011" extrusionOk="0">
                  <a:moveTo>
                    <a:pt x="22572" y="1"/>
                  </a:moveTo>
                  <a:lnTo>
                    <a:pt x="20137" y="1407"/>
                  </a:lnTo>
                  <a:lnTo>
                    <a:pt x="20137" y="28806"/>
                  </a:lnTo>
                  <a:cubicBezTo>
                    <a:pt x="20137" y="32638"/>
                    <a:pt x="17447" y="37296"/>
                    <a:pt x="14130" y="39212"/>
                  </a:cubicBezTo>
                  <a:lnTo>
                    <a:pt x="1375" y="46576"/>
                  </a:lnTo>
                  <a:cubicBezTo>
                    <a:pt x="616" y="47015"/>
                    <a:pt x="1" y="48079"/>
                    <a:pt x="1" y="48955"/>
                  </a:cubicBezTo>
                  <a:cubicBezTo>
                    <a:pt x="1" y="49167"/>
                    <a:pt x="39" y="49348"/>
                    <a:pt x="104" y="49494"/>
                  </a:cubicBezTo>
                  <a:lnTo>
                    <a:pt x="103" y="49494"/>
                  </a:lnTo>
                  <a:lnTo>
                    <a:pt x="104" y="49496"/>
                  </a:lnTo>
                  <a:cubicBezTo>
                    <a:pt x="241" y="49800"/>
                    <a:pt x="597" y="50169"/>
                    <a:pt x="993" y="50353"/>
                  </a:cubicBezTo>
                  <a:lnTo>
                    <a:pt x="24611" y="63823"/>
                  </a:lnTo>
                  <a:cubicBezTo>
                    <a:pt x="24740" y="63945"/>
                    <a:pt x="24906" y="64010"/>
                    <a:pt x="25097" y="64010"/>
                  </a:cubicBezTo>
                  <a:cubicBezTo>
                    <a:pt x="25279" y="64010"/>
                    <a:pt x="25484" y="63951"/>
                    <a:pt x="25702" y="63826"/>
                  </a:cubicBezTo>
                  <a:lnTo>
                    <a:pt x="38682" y="56332"/>
                  </a:lnTo>
                  <a:cubicBezTo>
                    <a:pt x="43220" y="53712"/>
                    <a:pt x="46899" y="47340"/>
                    <a:pt x="46899" y="42099"/>
                  </a:cubicBezTo>
                  <a:lnTo>
                    <a:pt x="46899" y="14078"/>
                  </a:lnTo>
                  <a:lnTo>
                    <a:pt x="44465" y="15484"/>
                  </a:lnTo>
                  <a:lnTo>
                    <a:pt x="22572" y="2815"/>
                  </a:lnTo>
                  <a:lnTo>
                    <a:pt x="22572" y="1"/>
                  </a:lnTo>
                  <a:close/>
                </a:path>
              </a:pathLst>
            </a:custGeom>
            <a:solidFill>
              <a:srgbClr val="F9A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82"/>
            <p:cNvSpPr/>
            <p:nvPr/>
          </p:nvSpPr>
          <p:spPr>
            <a:xfrm>
              <a:off x="4042600" y="3151850"/>
              <a:ext cx="735450" cy="435600"/>
            </a:xfrm>
            <a:custGeom>
              <a:avLst/>
              <a:gdLst/>
              <a:ahLst/>
              <a:cxnLst/>
              <a:rect l="l" t="t" r="r" b="b"/>
              <a:pathLst>
                <a:path w="29418" h="17424" extrusionOk="0">
                  <a:moveTo>
                    <a:pt x="2315" y="1"/>
                  </a:moveTo>
                  <a:lnTo>
                    <a:pt x="1224" y="630"/>
                  </a:lnTo>
                  <a:cubicBezTo>
                    <a:pt x="687" y="941"/>
                    <a:pt x="227" y="1565"/>
                    <a:pt x="1" y="2215"/>
                  </a:cubicBezTo>
                  <a:lnTo>
                    <a:pt x="26344" y="17424"/>
                  </a:lnTo>
                  <a:lnTo>
                    <a:pt x="29418" y="15648"/>
                  </a:lnTo>
                  <a:lnTo>
                    <a:pt x="2315" y="1"/>
                  </a:lnTo>
                  <a:close/>
                </a:path>
              </a:pathLst>
            </a:custGeom>
            <a:solidFill>
              <a:srgbClr val="F9CA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82"/>
            <p:cNvSpPr/>
            <p:nvPr/>
          </p:nvSpPr>
          <p:spPr>
            <a:xfrm>
              <a:off x="4647050" y="2355150"/>
              <a:ext cx="564300" cy="1248400"/>
            </a:xfrm>
            <a:custGeom>
              <a:avLst/>
              <a:gdLst/>
              <a:ahLst/>
              <a:cxnLst/>
              <a:rect l="l" t="t" r="r" b="b"/>
              <a:pathLst>
                <a:path w="22572" h="49936" extrusionOk="0">
                  <a:moveTo>
                    <a:pt x="22571" y="0"/>
                  </a:moveTo>
                  <a:lnTo>
                    <a:pt x="20137" y="1406"/>
                  </a:lnTo>
                  <a:lnTo>
                    <a:pt x="20137" y="28806"/>
                  </a:lnTo>
                  <a:cubicBezTo>
                    <a:pt x="20137" y="32637"/>
                    <a:pt x="17447" y="37297"/>
                    <a:pt x="14130" y="39212"/>
                  </a:cubicBezTo>
                  <a:lnTo>
                    <a:pt x="1375" y="46576"/>
                  </a:lnTo>
                  <a:cubicBezTo>
                    <a:pt x="616" y="47014"/>
                    <a:pt x="1" y="48079"/>
                    <a:pt x="1" y="48956"/>
                  </a:cubicBezTo>
                  <a:cubicBezTo>
                    <a:pt x="1" y="49576"/>
                    <a:pt x="310" y="49935"/>
                    <a:pt x="760" y="49935"/>
                  </a:cubicBezTo>
                  <a:cubicBezTo>
                    <a:pt x="945" y="49935"/>
                    <a:pt x="1153" y="49875"/>
                    <a:pt x="1374" y="49748"/>
                  </a:cubicBezTo>
                  <a:lnTo>
                    <a:pt x="14354" y="42254"/>
                  </a:lnTo>
                  <a:cubicBezTo>
                    <a:pt x="18892" y="39634"/>
                    <a:pt x="22571" y="33262"/>
                    <a:pt x="22571" y="28021"/>
                  </a:cubicBezTo>
                  <a:lnTo>
                    <a:pt x="22571" y="0"/>
                  </a:lnTo>
                  <a:close/>
                </a:path>
              </a:pathLst>
            </a:cu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82"/>
            <p:cNvSpPr/>
            <p:nvPr/>
          </p:nvSpPr>
          <p:spPr>
            <a:xfrm>
              <a:off x="3613400" y="291600"/>
              <a:ext cx="2390650" cy="3157100"/>
            </a:xfrm>
            <a:custGeom>
              <a:avLst/>
              <a:gdLst/>
              <a:ahLst/>
              <a:cxnLst/>
              <a:rect l="l" t="t" r="r" b="b"/>
              <a:pathLst>
                <a:path w="95626" h="126284" extrusionOk="0">
                  <a:moveTo>
                    <a:pt x="1" y="0"/>
                  </a:moveTo>
                  <a:lnTo>
                    <a:pt x="1" y="71073"/>
                  </a:lnTo>
                  <a:lnTo>
                    <a:pt x="95626" y="126283"/>
                  </a:lnTo>
                  <a:lnTo>
                    <a:pt x="95626" y="55209"/>
                  </a:lnTo>
                  <a:lnTo>
                    <a:pt x="1" y="0"/>
                  </a:lnTo>
                  <a:close/>
                </a:path>
              </a:pathLst>
            </a:custGeom>
            <a:solidFill>
              <a:srgbClr val="F9CA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82"/>
            <p:cNvSpPr/>
            <p:nvPr/>
          </p:nvSpPr>
          <p:spPr>
            <a:xfrm>
              <a:off x="3656075" y="495525"/>
              <a:ext cx="2305325" cy="2749225"/>
            </a:xfrm>
            <a:custGeom>
              <a:avLst/>
              <a:gdLst/>
              <a:ahLst/>
              <a:cxnLst/>
              <a:rect l="l" t="t" r="r" b="b"/>
              <a:pathLst>
                <a:path w="92213" h="109969" extrusionOk="0">
                  <a:moveTo>
                    <a:pt x="2260" y="0"/>
                  </a:moveTo>
                  <a:cubicBezTo>
                    <a:pt x="1081" y="0"/>
                    <a:pt x="1" y="943"/>
                    <a:pt x="1" y="2260"/>
                  </a:cubicBezTo>
                  <a:lnTo>
                    <a:pt x="1" y="57077"/>
                  </a:lnTo>
                  <a:cubicBezTo>
                    <a:pt x="1" y="57883"/>
                    <a:pt x="431" y="58628"/>
                    <a:pt x="1129" y="59030"/>
                  </a:cubicBezTo>
                  <a:lnTo>
                    <a:pt x="88828" y="109663"/>
                  </a:lnTo>
                  <a:cubicBezTo>
                    <a:pt x="89191" y="109873"/>
                    <a:pt x="89577" y="109969"/>
                    <a:pt x="89952" y="109969"/>
                  </a:cubicBezTo>
                  <a:cubicBezTo>
                    <a:pt x="91131" y="109969"/>
                    <a:pt x="92212" y="109027"/>
                    <a:pt x="92212" y="107709"/>
                  </a:cubicBezTo>
                  <a:lnTo>
                    <a:pt x="92212" y="52893"/>
                  </a:lnTo>
                  <a:cubicBezTo>
                    <a:pt x="92212" y="52086"/>
                    <a:pt x="91782" y="51341"/>
                    <a:pt x="91084" y="50938"/>
                  </a:cubicBezTo>
                  <a:lnTo>
                    <a:pt x="3385" y="306"/>
                  </a:lnTo>
                  <a:cubicBezTo>
                    <a:pt x="3021" y="96"/>
                    <a:pt x="2636" y="0"/>
                    <a:pt x="2260" y="0"/>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82"/>
            <p:cNvSpPr/>
            <p:nvPr/>
          </p:nvSpPr>
          <p:spPr>
            <a:xfrm>
              <a:off x="4038850" y="675300"/>
              <a:ext cx="1472350" cy="2350725"/>
            </a:xfrm>
            <a:custGeom>
              <a:avLst/>
              <a:gdLst/>
              <a:ahLst/>
              <a:cxnLst/>
              <a:rect l="l" t="t" r="r" b="b"/>
              <a:pathLst>
                <a:path w="58894" h="94029" extrusionOk="0">
                  <a:moveTo>
                    <a:pt x="1" y="0"/>
                  </a:moveTo>
                  <a:lnTo>
                    <a:pt x="1" y="60027"/>
                  </a:lnTo>
                  <a:lnTo>
                    <a:pt x="58893" y="94029"/>
                  </a:lnTo>
                  <a:lnTo>
                    <a:pt x="58893" y="3400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82"/>
            <p:cNvSpPr/>
            <p:nvPr/>
          </p:nvSpPr>
          <p:spPr>
            <a:xfrm>
              <a:off x="4140100" y="869700"/>
              <a:ext cx="1269850" cy="895775"/>
            </a:xfrm>
            <a:custGeom>
              <a:avLst/>
              <a:gdLst/>
              <a:ahLst/>
              <a:cxnLst/>
              <a:rect l="l" t="t" r="r" b="b"/>
              <a:pathLst>
                <a:path w="50794" h="35831" extrusionOk="0">
                  <a:moveTo>
                    <a:pt x="0" y="1"/>
                  </a:moveTo>
                  <a:lnTo>
                    <a:pt x="0" y="6505"/>
                  </a:lnTo>
                  <a:lnTo>
                    <a:pt x="50794" y="35831"/>
                  </a:lnTo>
                  <a:lnTo>
                    <a:pt x="50794" y="29326"/>
                  </a:lnTo>
                  <a:lnTo>
                    <a:pt x="0" y="1"/>
                  </a:ln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82"/>
            <p:cNvSpPr/>
            <p:nvPr/>
          </p:nvSpPr>
          <p:spPr>
            <a:xfrm>
              <a:off x="4140100" y="1142100"/>
              <a:ext cx="720425" cy="939275"/>
            </a:xfrm>
            <a:custGeom>
              <a:avLst/>
              <a:gdLst/>
              <a:ahLst/>
              <a:cxnLst/>
              <a:rect l="l" t="t" r="r" b="b"/>
              <a:pathLst>
                <a:path w="28817" h="37571" extrusionOk="0">
                  <a:moveTo>
                    <a:pt x="1106" y="0"/>
                  </a:moveTo>
                  <a:cubicBezTo>
                    <a:pt x="455" y="0"/>
                    <a:pt x="0" y="601"/>
                    <a:pt x="0" y="1607"/>
                  </a:cubicBezTo>
                  <a:lnTo>
                    <a:pt x="0" y="19328"/>
                  </a:lnTo>
                  <a:cubicBezTo>
                    <a:pt x="0" y="20678"/>
                    <a:pt x="821" y="22247"/>
                    <a:pt x="1835" y="22832"/>
                  </a:cubicBezTo>
                  <a:lnTo>
                    <a:pt x="26982" y="37350"/>
                  </a:lnTo>
                  <a:cubicBezTo>
                    <a:pt x="27240" y="37500"/>
                    <a:pt x="27487" y="37571"/>
                    <a:pt x="27710" y="37571"/>
                  </a:cubicBezTo>
                  <a:cubicBezTo>
                    <a:pt x="28361" y="37571"/>
                    <a:pt x="28816" y="36970"/>
                    <a:pt x="28816" y="35964"/>
                  </a:cubicBezTo>
                  <a:lnTo>
                    <a:pt x="28816" y="18243"/>
                  </a:lnTo>
                  <a:cubicBezTo>
                    <a:pt x="28816" y="16893"/>
                    <a:pt x="27995" y="15324"/>
                    <a:pt x="26982" y="14739"/>
                  </a:cubicBezTo>
                  <a:lnTo>
                    <a:pt x="1835" y="221"/>
                  </a:lnTo>
                  <a:cubicBezTo>
                    <a:pt x="1576" y="71"/>
                    <a:pt x="1329" y="0"/>
                    <a:pt x="1106" y="0"/>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82"/>
            <p:cNvSpPr/>
            <p:nvPr/>
          </p:nvSpPr>
          <p:spPr>
            <a:xfrm>
              <a:off x="4198150" y="1411875"/>
              <a:ext cx="604300" cy="399725"/>
            </a:xfrm>
            <a:custGeom>
              <a:avLst/>
              <a:gdLst/>
              <a:ahLst/>
              <a:cxnLst/>
              <a:rect l="l" t="t" r="r" b="b"/>
              <a:pathLst>
                <a:path w="24172" h="15989" extrusionOk="0">
                  <a:moveTo>
                    <a:pt x="704" y="1"/>
                  </a:moveTo>
                  <a:cubicBezTo>
                    <a:pt x="291" y="1"/>
                    <a:pt x="0" y="382"/>
                    <a:pt x="0" y="1016"/>
                  </a:cubicBezTo>
                  <a:cubicBezTo>
                    <a:pt x="0" y="1869"/>
                    <a:pt x="523" y="2867"/>
                    <a:pt x="1162" y="3236"/>
                  </a:cubicBezTo>
                  <a:lnTo>
                    <a:pt x="23011" y="15850"/>
                  </a:lnTo>
                  <a:cubicBezTo>
                    <a:pt x="23173" y="15944"/>
                    <a:pt x="23328" y="15988"/>
                    <a:pt x="23469" y="15988"/>
                  </a:cubicBezTo>
                  <a:cubicBezTo>
                    <a:pt x="23881" y="15988"/>
                    <a:pt x="24171" y="15607"/>
                    <a:pt x="24171" y="14973"/>
                  </a:cubicBezTo>
                  <a:cubicBezTo>
                    <a:pt x="24171" y="14121"/>
                    <a:pt x="23650" y="13123"/>
                    <a:pt x="23011" y="12753"/>
                  </a:cubicBezTo>
                  <a:lnTo>
                    <a:pt x="1162" y="139"/>
                  </a:lnTo>
                  <a:cubicBezTo>
                    <a:pt x="999" y="45"/>
                    <a:pt x="844" y="1"/>
                    <a:pt x="7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82"/>
            <p:cNvSpPr/>
            <p:nvPr/>
          </p:nvSpPr>
          <p:spPr>
            <a:xfrm>
              <a:off x="4198150" y="1265250"/>
              <a:ext cx="604300" cy="399700"/>
            </a:xfrm>
            <a:custGeom>
              <a:avLst/>
              <a:gdLst/>
              <a:ahLst/>
              <a:cxnLst/>
              <a:rect l="l" t="t" r="r" b="b"/>
              <a:pathLst>
                <a:path w="24172" h="15988" extrusionOk="0">
                  <a:moveTo>
                    <a:pt x="704" y="1"/>
                  </a:moveTo>
                  <a:cubicBezTo>
                    <a:pt x="291" y="1"/>
                    <a:pt x="0" y="382"/>
                    <a:pt x="0" y="1016"/>
                  </a:cubicBezTo>
                  <a:cubicBezTo>
                    <a:pt x="0" y="1867"/>
                    <a:pt x="523" y="2866"/>
                    <a:pt x="1162" y="3235"/>
                  </a:cubicBezTo>
                  <a:lnTo>
                    <a:pt x="23011" y="15849"/>
                  </a:lnTo>
                  <a:cubicBezTo>
                    <a:pt x="23174" y="15943"/>
                    <a:pt x="23329" y="15988"/>
                    <a:pt x="23469" y="15988"/>
                  </a:cubicBezTo>
                  <a:cubicBezTo>
                    <a:pt x="23881" y="15988"/>
                    <a:pt x="24171" y="15607"/>
                    <a:pt x="24171" y="14972"/>
                  </a:cubicBezTo>
                  <a:cubicBezTo>
                    <a:pt x="24171" y="14120"/>
                    <a:pt x="23650" y="13123"/>
                    <a:pt x="23011" y="12753"/>
                  </a:cubicBezTo>
                  <a:lnTo>
                    <a:pt x="1162" y="139"/>
                  </a:lnTo>
                  <a:cubicBezTo>
                    <a:pt x="999" y="45"/>
                    <a:pt x="844" y="1"/>
                    <a:pt x="7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82"/>
            <p:cNvSpPr/>
            <p:nvPr/>
          </p:nvSpPr>
          <p:spPr>
            <a:xfrm>
              <a:off x="4198150" y="1565850"/>
              <a:ext cx="604300" cy="399700"/>
            </a:xfrm>
            <a:custGeom>
              <a:avLst/>
              <a:gdLst/>
              <a:ahLst/>
              <a:cxnLst/>
              <a:rect l="l" t="t" r="r" b="b"/>
              <a:pathLst>
                <a:path w="24172" h="15988" extrusionOk="0">
                  <a:moveTo>
                    <a:pt x="703" y="0"/>
                  </a:moveTo>
                  <a:cubicBezTo>
                    <a:pt x="291" y="0"/>
                    <a:pt x="0" y="382"/>
                    <a:pt x="0" y="1016"/>
                  </a:cubicBezTo>
                  <a:cubicBezTo>
                    <a:pt x="0" y="1867"/>
                    <a:pt x="523" y="2866"/>
                    <a:pt x="1162" y="3235"/>
                  </a:cubicBezTo>
                  <a:lnTo>
                    <a:pt x="23011" y="15849"/>
                  </a:lnTo>
                  <a:cubicBezTo>
                    <a:pt x="23174" y="15943"/>
                    <a:pt x="23329" y="15988"/>
                    <a:pt x="23469" y="15988"/>
                  </a:cubicBezTo>
                  <a:cubicBezTo>
                    <a:pt x="23881" y="15988"/>
                    <a:pt x="24171" y="15607"/>
                    <a:pt x="24171" y="14971"/>
                  </a:cubicBezTo>
                  <a:cubicBezTo>
                    <a:pt x="24171" y="14120"/>
                    <a:pt x="23650" y="13121"/>
                    <a:pt x="23011" y="12753"/>
                  </a:cubicBezTo>
                  <a:lnTo>
                    <a:pt x="1162" y="138"/>
                  </a:lnTo>
                  <a:cubicBezTo>
                    <a:pt x="999" y="44"/>
                    <a:pt x="844" y="0"/>
                    <a:pt x="7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82"/>
            <p:cNvSpPr/>
            <p:nvPr/>
          </p:nvSpPr>
          <p:spPr>
            <a:xfrm>
              <a:off x="4938200" y="1696200"/>
              <a:ext cx="471750" cy="609025"/>
            </a:xfrm>
            <a:custGeom>
              <a:avLst/>
              <a:gdLst/>
              <a:ahLst/>
              <a:cxnLst/>
              <a:rect l="l" t="t" r="r" b="b"/>
              <a:pathLst>
                <a:path w="18870" h="24361" extrusionOk="0">
                  <a:moveTo>
                    <a:pt x="5216" y="1"/>
                  </a:moveTo>
                  <a:cubicBezTo>
                    <a:pt x="4317" y="1"/>
                    <a:pt x="3488" y="208"/>
                    <a:pt x="2764" y="626"/>
                  </a:cubicBezTo>
                  <a:cubicBezTo>
                    <a:pt x="994" y="1647"/>
                    <a:pt x="1" y="3844"/>
                    <a:pt x="1" y="6734"/>
                  </a:cubicBezTo>
                  <a:cubicBezTo>
                    <a:pt x="1" y="9623"/>
                    <a:pt x="994" y="12968"/>
                    <a:pt x="2764" y="16033"/>
                  </a:cubicBezTo>
                  <a:cubicBezTo>
                    <a:pt x="4533" y="19097"/>
                    <a:pt x="6932" y="21630"/>
                    <a:pt x="9434" y="23075"/>
                  </a:cubicBezTo>
                  <a:cubicBezTo>
                    <a:pt x="10913" y="23928"/>
                    <a:pt x="12356" y="24361"/>
                    <a:pt x="13655" y="24361"/>
                  </a:cubicBezTo>
                  <a:cubicBezTo>
                    <a:pt x="14553" y="24361"/>
                    <a:pt x="15383" y="24154"/>
                    <a:pt x="16106" y="23736"/>
                  </a:cubicBezTo>
                  <a:cubicBezTo>
                    <a:pt x="17875" y="22715"/>
                    <a:pt x="18870" y="20517"/>
                    <a:pt x="18870" y="17628"/>
                  </a:cubicBezTo>
                  <a:cubicBezTo>
                    <a:pt x="18870" y="14738"/>
                    <a:pt x="17875" y="11394"/>
                    <a:pt x="16106" y="8329"/>
                  </a:cubicBezTo>
                  <a:cubicBezTo>
                    <a:pt x="14337" y="5265"/>
                    <a:pt x="11938" y="2731"/>
                    <a:pt x="9434" y="1287"/>
                  </a:cubicBezTo>
                  <a:cubicBezTo>
                    <a:pt x="7956" y="433"/>
                    <a:pt x="6514" y="1"/>
                    <a:pt x="5216" y="1"/>
                  </a:cubicBezTo>
                  <a:close/>
                </a:path>
              </a:pathLst>
            </a:cu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82"/>
            <p:cNvSpPr/>
            <p:nvPr/>
          </p:nvSpPr>
          <p:spPr>
            <a:xfrm>
              <a:off x="5085050" y="1885800"/>
              <a:ext cx="178050" cy="229900"/>
            </a:xfrm>
            <a:custGeom>
              <a:avLst/>
              <a:gdLst/>
              <a:ahLst/>
              <a:cxnLst/>
              <a:rect l="l" t="t" r="r" b="b"/>
              <a:pathLst>
                <a:path w="7122" h="9196" extrusionOk="0">
                  <a:moveTo>
                    <a:pt x="1971" y="0"/>
                  </a:moveTo>
                  <a:cubicBezTo>
                    <a:pt x="803" y="0"/>
                    <a:pt x="1" y="932"/>
                    <a:pt x="1" y="2543"/>
                  </a:cubicBezTo>
                  <a:cubicBezTo>
                    <a:pt x="1" y="4812"/>
                    <a:pt x="1595" y="7573"/>
                    <a:pt x="3562" y="8709"/>
                  </a:cubicBezTo>
                  <a:cubicBezTo>
                    <a:pt x="4133" y="9039"/>
                    <a:pt x="4673" y="9195"/>
                    <a:pt x="5151" y="9195"/>
                  </a:cubicBezTo>
                  <a:cubicBezTo>
                    <a:pt x="6319" y="9195"/>
                    <a:pt x="7122" y="8264"/>
                    <a:pt x="7122" y="6653"/>
                  </a:cubicBezTo>
                  <a:cubicBezTo>
                    <a:pt x="7122" y="4383"/>
                    <a:pt x="5527" y="1622"/>
                    <a:pt x="3562" y="487"/>
                  </a:cubicBezTo>
                  <a:cubicBezTo>
                    <a:pt x="2990" y="157"/>
                    <a:pt x="2450" y="0"/>
                    <a:pt x="1971" y="0"/>
                  </a:cubicBezTo>
                  <a:close/>
                </a:path>
              </a:pathLst>
            </a:custGeom>
            <a:solidFill>
              <a:srgbClr val="F9CA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82"/>
            <p:cNvSpPr/>
            <p:nvPr/>
          </p:nvSpPr>
          <p:spPr>
            <a:xfrm>
              <a:off x="4140100" y="1785050"/>
              <a:ext cx="1269850" cy="796925"/>
            </a:xfrm>
            <a:custGeom>
              <a:avLst/>
              <a:gdLst/>
              <a:ahLst/>
              <a:cxnLst/>
              <a:rect l="l" t="t" r="r" b="b"/>
              <a:pathLst>
                <a:path w="50794" h="31877" extrusionOk="0">
                  <a:moveTo>
                    <a:pt x="883" y="0"/>
                  </a:moveTo>
                  <a:cubicBezTo>
                    <a:pt x="365" y="0"/>
                    <a:pt x="0" y="479"/>
                    <a:pt x="0" y="1276"/>
                  </a:cubicBezTo>
                  <a:cubicBezTo>
                    <a:pt x="0" y="2344"/>
                    <a:pt x="656" y="3598"/>
                    <a:pt x="1458" y="4061"/>
                  </a:cubicBezTo>
                  <a:lnTo>
                    <a:pt x="49336" y="31703"/>
                  </a:lnTo>
                  <a:cubicBezTo>
                    <a:pt x="49540" y="31821"/>
                    <a:pt x="49735" y="31876"/>
                    <a:pt x="49911" y="31876"/>
                  </a:cubicBezTo>
                  <a:cubicBezTo>
                    <a:pt x="50429" y="31876"/>
                    <a:pt x="50794" y="31399"/>
                    <a:pt x="50794" y="30602"/>
                  </a:cubicBezTo>
                  <a:cubicBezTo>
                    <a:pt x="50794" y="29532"/>
                    <a:pt x="50137" y="28280"/>
                    <a:pt x="49336" y="27817"/>
                  </a:cubicBezTo>
                  <a:lnTo>
                    <a:pt x="1458" y="174"/>
                  </a:lnTo>
                  <a:cubicBezTo>
                    <a:pt x="1254" y="56"/>
                    <a:pt x="1059" y="0"/>
                    <a:pt x="883" y="0"/>
                  </a:cubicBez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82"/>
            <p:cNvSpPr/>
            <p:nvPr/>
          </p:nvSpPr>
          <p:spPr>
            <a:xfrm>
              <a:off x="4140100" y="1982200"/>
              <a:ext cx="165075" cy="213175"/>
            </a:xfrm>
            <a:custGeom>
              <a:avLst/>
              <a:gdLst/>
              <a:ahLst/>
              <a:cxnLst/>
              <a:rect l="l" t="t" r="r" b="b"/>
              <a:pathLst>
                <a:path w="6603" h="8527" extrusionOk="0">
                  <a:moveTo>
                    <a:pt x="1826" y="1"/>
                  </a:moveTo>
                  <a:cubicBezTo>
                    <a:pt x="743" y="1"/>
                    <a:pt x="0" y="864"/>
                    <a:pt x="0" y="2358"/>
                  </a:cubicBezTo>
                  <a:cubicBezTo>
                    <a:pt x="0" y="4463"/>
                    <a:pt x="1478" y="7024"/>
                    <a:pt x="3301" y="8076"/>
                  </a:cubicBezTo>
                  <a:cubicBezTo>
                    <a:pt x="3831" y="8382"/>
                    <a:pt x="4332" y="8527"/>
                    <a:pt x="4776" y="8527"/>
                  </a:cubicBezTo>
                  <a:cubicBezTo>
                    <a:pt x="5859" y="8527"/>
                    <a:pt x="6603" y="7664"/>
                    <a:pt x="6603" y="6171"/>
                  </a:cubicBezTo>
                  <a:cubicBezTo>
                    <a:pt x="6603" y="4066"/>
                    <a:pt x="5124" y="1505"/>
                    <a:pt x="3301" y="452"/>
                  </a:cubicBezTo>
                  <a:cubicBezTo>
                    <a:pt x="2771" y="146"/>
                    <a:pt x="2270" y="1"/>
                    <a:pt x="1826" y="1"/>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82"/>
            <p:cNvSpPr/>
            <p:nvPr/>
          </p:nvSpPr>
          <p:spPr>
            <a:xfrm>
              <a:off x="4361025" y="2109775"/>
              <a:ext cx="165100" cy="213175"/>
            </a:xfrm>
            <a:custGeom>
              <a:avLst/>
              <a:gdLst/>
              <a:ahLst/>
              <a:cxnLst/>
              <a:rect l="l" t="t" r="r" b="b"/>
              <a:pathLst>
                <a:path w="6604" h="8527" extrusionOk="0">
                  <a:moveTo>
                    <a:pt x="1828" y="0"/>
                  </a:moveTo>
                  <a:cubicBezTo>
                    <a:pt x="745" y="0"/>
                    <a:pt x="1" y="864"/>
                    <a:pt x="1" y="2358"/>
                  </a:cubicBezTo>
                  <a:cubicBezTo>
                    <a:pt x="1" y="4463"/>
                    <a:pt x="1479" y="7023"/>
                    <a:pt x="3303" y="8076"/>
                  </a:cubicBezTo>
                  <a:cubicBezTo>
                    <a:pt x="3832" y="8382"/>
                    <a:pt x="4333" y="8527"/>
                    <a:pt x="4777" y="8527"/>
                  </a:cubicBezTo>
                  <a:cubicBezTo>
                    <a:pt x="5860" y="8527"/>
                    <a:pt x="6604" y="7663"/>
                    <a:pt x="6604" y="6169"/>
                  </a:cubicBezTo>
                  <a:cubicBezTo>
                    <a:pt x="6604" y="4065"/>
                    <a:pt x="5125" y="1505"/>
                    <a:pt x="3303" y="451"/>
                  </a:cubicBezTo>
                  <a:cubicBezTo>
                    <a:pt x="2773" y="145"/>
                    <a:pt x="2272" y="0"/>
                    <a:pt x="1828" y="0"/>
                  </a:cubicBezTo>
                  <a:close/>
                </a:path>
              </a:pathLst>
            </a:custGeom>
            <a:solidFill>
              <a:srgbClr val="F9A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82"/>
            <p:cNvSpPr/>
            <p:nvPr/>
          </p:nvSpPr>
          <p:spPr>
            <a:xfrm>
              <a:off x="4581975" y="2237350"/>
              <a:ext cx="165125" cy="213175"/>
            </a:xfrm>
            <a:custGeom>
              <a:avLst/>
              <a:gdLst/>
              <a:ahLst/>
              <a:cxnLst/>
              <a:rect l="l" t="t" r="r" b="b"/>
              <a:pathLst>
                <a:path w="6605" h="8527" extrusionOk="0">
                  <a:moveTo>
                    <a:pt x="1828" y="0"/>
                  </a:moveTo>
                  <a:cubicBezTo>
                    <a:pt x="745" y="0"/>
                    <a:pt x="1" y="864"/>
                    <a:pt x="1" y="2357"/>
                  </a:cubicBezTo>
                  <a:cubicBezTo>
                    <a:pt x="1" y="4463"/>
                    <a:pt x="1479" y="7023"/>
                    <a:pt x="3303" y="8075"/>
                  </a:cubicBezTo>
                  <a:cubicBezTo>
                    <a:pt x="3833" y="8381"/>
                    <a:pt x="4334" y="8527"/>
                    <a:pt x="4778" y="8527"/>
                  </a:cubicBezTo>
                  <a:cubicBezTo>
                    <a:pt x="5861" y="8527"/>
                    <a:pt x="6604" y="7663"/>
                    <a:pt x="6604" y="6169"/>
                  </a:cubicBezTo>
                  <a:cubicBezTo>
                    <a:pt x="6604" y="4065"/>
                    <a:pt x="5126" y="1504"/>
                    <a:pt x="3303" y="451"/>
                  </a:cubicBezTo>
                  <a:cubicBezTo>
                    <a:pt x="2773" y="145"/>
                    <a:pt x="2272" y="0"/>
                    <a:pt x="1828" y="0"/>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2"/>
            <p:cNvSpPr/>
            <p:nvPr/>
          </p:nvSpPr>
          <p:spPr>
            <a:xfrm>
              <a:off x="4802950" y="2364925"/>
              <a:ext cx="165100" cy="213150"/>
            </a:xfrm>
            <a:custGeom>
              <a:avLst/>
              <a:gdLst/>
              <a:ahLst/>
              <a:cxnLst/>
              <a:rect l="l" t="t" r="r" b="b"/>
              <a:pathLst>
                <a:path w="6604" h="8526" extrusionOk="0">
                  <a:moveTo>
                    <a:pt x="1827" y="0"/>
                  </a:moveTo>
                  <a:cubicBezTo>
                    <a:pt x="744" y="0"/>
                    <a:pt x="0" y="864"/>
                    <a:pt x="0" y="2357"/>
                  </a:cubicBezTo>
                  <a:cubicBezTo>
                    <a:pt x="0" y="4463"/>
                    <a:pt x="1478" y="7023"/>
                    <a:pt x="3301" y="8075"/>
                  </a:cubicBezTo>
                  <a:cubicBezTo>
                    <a:pt x="3831" y="8381"/>
                    <a:pt x="4332" y="8526"/>
                    <a:pt x="4776" y="8526"/>
                  </a:cubicBezTo>
                  <a:cubicBezTo>
                    <a:pt x="5859" y="8526"/>
                    <a:pt x="6603" y="7663"/>
                    <a:pt x="6603" y="6169"/>
                  </a:cubicBezTo>
                  <a:cubicBezTo>
                    <a:pt x="6603" y="4064"/>
                    <a:pt x="5125" y="1504"/>
                    <a:pt x="3301" y="451"/>
                  </a:cubicBezTo>
                  <a:cubicBezTo>
                    <a:pt x="2772" y="145"/>
                    <a:pt x="2271" y="0"/>
                    <a:pt x="1827" y="0"/>
                  </a:cubicBezTo>
                  <a:close/>
                </a:path>
              </a:pathLst>
            </a:custGeom>
            <a:solidFill>
              <a:srgbClr val="F9A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82"/>
            <p:cNvSpPr/>
            <p:nvPr/>
          </p:nvSpPr>
          <p:spPr>
            <a:xfrm>
              <a:off x="5023900" y="2492475"/>
              <a:ext cx="165100" cy="213175"/>
            </a:xfrm>
            <a:custGeom>
              <a:avLst/>
              <a:gdLst/>
              <a:ahLst/>
              <a:cxnLst/>
              <a:rect l="l" t="t" r="r" b="b"/>
              <a:pathLst>
                <a:path w="6604" h="8527" extrusionOk="0">
                  <a:moveTo>
                    <a:pt x="1828" y="0"/>
                  </a:moveTo>
                  <a:cubicBezTo>
                    <a:pt x="744" y="0"/>
                    <a:pt x="0" y="864"/>
                    <a:pt x="0" y="2358"/>
                  </a:cubicBezTo>
                  <a:cubicBezTo>
                    <a:pt x="0" y="4463"/>
                    <a:pt x="1479" y="7024"/>
                    <a:pt x="3302" y="8076"/>
                  </a:cubicBezTo>
                  <a:cubicBezTo>
                    <a:pt x="3832" y="8382"/>
                    <a:pt x="4333" y="8527"/>
                    <a:pt x="4777" y="8527"/>
                  </a:cubicBezTo>
                  <a:cubicBezTo>
                    <a:pt x="5860" y="8527"/>
                    <a:pt x="6604" y="7664"/>
                    <a:pt x="6604" y="6170"/>
                  </a:cubicBezTo>
                  <a:cubicBezTo>
                    <a:pt x="6604" y="4065"/>
                    <a:pt x="5125" y="1505"/>
                    <a:pt x="3302" y="451"/>
                  </a:cubicBezTo>
                  <a:cubicBezTo>
                    <a:pt x="2772" y="145"/>
                    <a:pt x="2271" y="0"/>
                    <a:pt x="1828" y="0"/>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82"/>
            <p:cNvSpPr/>
            <p:nvPr/>
          </p:nvSpPr>
          <p:spPr>
            <a:xfrm>
              <a:off x="6004025" y="1618075"/>
              <a:ext cx="93125" cy="1830625"/>
            </a:xfrm>
            <a:custGeom>
              <a:avLst/>
              <a:gdLst/>
              <a:ahLst/>
              <a:cxnLst/>
              <a:rect l="l" t="t" r="r" b="b"/>
              <a:pathLst>
                <a:path w="3725" h="73225" extrusionOk="0">
                  <a:moveTo>
                    <a:pt x="3724" y="1"/>
                  </a:moveTo>
                  <a:lnTo>
                    <a:pt x="1" y="2150"/>
                  </a:lnTo>
                  <a:lnTo>
                    <a:pt x="1" y="73224"/>
                  </a:lnTo>
                  <a:lnTo>
                    <a:pt x="3724" y="71074"/>
                  </a:lnTo>
                  <a:lnTo>
                    <a:pt x="3724" y="1"/>
                  </a:lnTo>
                  <a:close/>
                </a:path>
              </a:pathLst>
            </a:custGeom>
            <a:solidFill>
              <a:srgbClr val="F9A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82"/>
            <p:cNvSpPr/>
            <p:nvPr/>
          </p:nvSpPr>
          <p:spPr>
            <a:xfrm>
              <a:off x="3613400" y="238125"/>
              <a:ext cx="2483750" cy="1433975"/>
            </a:xfrm>
            <a:custGeom>
              <a:avLst/>
              <a:gdLst/>
              <a:ahLst/>
              <a:cxnLst/>
              <a:rect l="l" t="t" r="r" b="b"/>
              <a:pathLst>
                <a:path w="99350" h="57359" extrusionOk="0">
                  <a:moveTo>
                    <a:pt x="3724" y="0"/>
                  </a:moveTo>
                  <a:lnTo>
                    <a:pt x="1" y="2149"/>
                  </a:lnTo>
                  <a:lnTo>
                    <a:pt x="95626" y="57358"/>
                  </a:lnTo>
                  <a:lnTo>
                    <a:pt x="99349" y="55209"/>
                  </a:lnTo>
                  <a:lnTo>
                    <a:pt x="3724" y="0"/>
                  </a:lnTo>
                  <a:close/>
                </a:path>
              </a:pathLst>
            </a:cu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82"/>
            <p:cNvSpPr/>
            <p:nvPr/>
          </p:nvSpPr>
          <p:spPr>
            <a:xfrm>
              <a:off x="5244850" y="2649625"/>
              <a:ext cx="165100" cy="213175"/>
            </a:xfrm>
            <a:custGeom>
              <a:avLst/>
              <a:gdLst/>
              <a:ahLst/>
              <a:cxnLst/>
              <a:rect l="l" t="t" r="r" b="b"/>
              <a:pathLst>
                <a:path w="6604" h="8527" extrusionOk="0">
                  <a:moveTo>
                    <a:pt x="1828" y="0"/>
                  </a:moveTo>
                  <a:cubicBezTo>
                    <a:pt x="744" y="0"/>
                    <a:pt x="1" y="864"/>
                    <a:pt x="1" y="2358"/>
                  </a:cubicBezTo>
                  <a:cubicBezTo>
                    <a:pt x="1" y="4462"/>
                    <a:pt x="1478" y="7022"/>
                    <a:pt x="3302" y="8076"/>
                  </a:cubicBezTo>
                  <a:cubicBezTo>
                    <a:pt x="3832" y="8382"/>
                    <a:pt x="4332" y="8527"/>
                    <a:pt x="4776" y="8527"/>
                  </a:cubicBezTo>
                  <a:cubicBezTo>
                    <a:pt x="5860" y="8527"/>
                    <a:pt x="6604" y="7663"/>
                    <a:pt x="6604" y="6169"/>
                  </a:cubicBezTo>
                  <a:cubicBezTo>
                    <a:pt x="6604" y="4064"/>
                    <a:pt x="5125" y="1504"/>
                    <a:pt x="3302" y="451"/>
                  </a:cubicBezTo>
                  <a:cubicBezTo>
                    <a:pt x="2772" y="145"/>
                    <a:pt x="2271" y="0"/>
                    <a:pt x="1828" y="0"/>
                  </a:cubicBezTo>
                  <a:close/>
                </a:path>
              </a:pathLst>
            </a:custGeom>
            <a:solidFill>
              <a:srgbClr val="F9A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57"/>
          <p:cNvSpPr txBox="1">
            <a:spLocks noGrp="1"/>
          </p:cNvSpPr>
          <p:nvPr>
            <p:ph type="ctrTitle" idx="4"/>
          </p:nvPr>
        </p:nvSpPr>
        <p:spPr>
          <a:xfrm>
            <a:off x="3582338" y="1654000"/>
            <a:ext cx="2251534" cy="656384"/>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ts val="1100"/>
              <a:buFont typeface="Arial"/>
              <a:buNone/>
            </a:pPr>
            <a:r>
              <a:rPr lang="en" dirty="0"/>
              <a:t>Analysis &amp; Interpretation of variables</a:t>
            </a:r>
            <a:br>
              <a:rPr lang="en" dirty="0"/>
            </a:br>
            <a:r>
              <a:rPr lang="en" dirty="0"/>
              <a:t> </a:t>
            </a:r>
            <a:endParaRPr lang="en-GB" dirty="0"/>
          </a:p>
        </p:txBody>
      </p:sp>
      <p:sp>
        <p:nvSpPr>
          <p:cNvPr id="578" name="Google Shape;578;p57"/>
          <p:cNvSpPr txBox="1">
            <a:spLocks noGrp="1"/>
          </p:cNvSpPr>
          <p:nvPr>
            <p:ph type="title"/>
          </p:nvPr>
        </p:nvSpPr>
        <p:spPr>
          <a:xfrm>
            <a:off x="1812750" y="1274750"/>
            <a:ext cx="867900" cy="471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01</a:t>
            </a:r>
            <a:endParaRPr/>
          </a:p>
        </p:txBody>
      </p:sp>
      <p:sp>
        <p:nvSpPr>
          <p:cNvPr id="579" name="Google Shape;579;p57"/>
          <p:cNvSpPr txBox="1">
            <a:spLocks noGrp="1"/>
          </p:cNvSpPr>
          <p:nvPr>
            <p:ph type="ctrTitle" idx="2"/>
          </p:nvPr>
        </p:nvSpPr>
        <p:spPr>
          <a:xfrm>
            <a:off x="1246950" y="1654000"/>
            <a:ext cx="2166810" cy="747824"/>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a:buNone/>
            </a:pPr>
            <a:r>
              <a:rPr lang="en-GB" dirty="0"/>
              <a:t>Introduction &amp; Descriptive Statistics</a:t>
            </a:r>
          </a:p>
        </p:txBody>
      </p:sp>
      <p:sp>
        <p:nvSpPr>
          <p:cNvPr id="581" name="Google Shape;581;p57"/>
          <p:cNvSpPr txBox="1">
            <a:spLocks noGrp="1"/>
          </p:cNvSpPr>
          <p:nvPr>
            <p:ph type="title" idx="3"/>
          </p:nvPr>
        </p:nvSpPr>
        <p:spPr>
          <a:xfrm>
            <a:off x="4137614" y="1274738"/>
            <a:ext cx="867900" cy="471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02</a:t>
            </a:r>
            <a:endParaRPr/>
          </a:p>
        </p:txBody>
      </p:sp>
      <p:sp>
        <p:nvSpPr>
          <p:cNvPr id="583" name="Google Shape;583;p57"/>
          <p:cNvSpPr txBox="1">
            <a:spLocks noGrp="1"/>
          </p:cNvSpPr>
          <p:nvPr>
            <p:ph type="title" idx="6"/>
          </p:nvPr>
        </p:nvSpPr>
        <p:spPr>
          <a:xfrm>
            <a:off x="1869876" y="2944705"/>
            <a:ext cx="867900" cy="471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t>03</a:t>
            </a:r>
            <a:endParaRPr dirty="0"/>
          </a:p>
        </p:txBody>
      </p:sp>
      <p:sp>
        <p:nvSpPr>
          <p:cNvPr id="584" name="Google Shape;584;p57"/>
          <p:cNvSpPr txBox="1">
            <a:spLocks noGrp="1"/>
          </p:cNvSpPr>
          <p:nvPr>
            <p:ph type="ctrTitle" idx="7"/>
          </p:nvPr>
        </p:nvSpPr>
        <p:spPr>
          <a:xfrm>
            <a:off x="1246950" y="3350252"/>
            <a:ext cx="2090316" cy="668261"/>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a:buNone/>
            </a:pPr>
            <a:r>
              <a:rPr lang="en-US" dirty="0"/>
              <a:t>Interpretation of Findings</a:t>
            </a:r>
          </a:p>
        </p:txBody>
      </p:sp>
      <p:sp>
        <p:nvSpPr>
          <p:cNvPr id="586" name="Google Shape;586;p57"/>
          <p:cNvSpPr txBox="1">
            <a:spLocks noGrp="1"/>
          </p:cNvSpPr>
          <p:nvPr>
            <p:ph type="title" idx="9"/>
          </p:nvPr>
        </p:nvSpPr>
        <p:spPr>
          <a:xfrm>
            <a:off x="4151167" y="2964928"/>
            <a:ext cx="867900" cy="471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t>04</a:t>
            </a:r>
            <a:endParaRPr dirty="0"/>
          </a:p>
        </p:txBody>
      </p:sp>
      <p:sp>
        <p:nvSpPr>
          <p:cNvPr id="587" name="Google Shape;587;p57"/>
          <p:cNvSpPr txBox="1">
            <a:spLocks noGrp="1"/>
          </p:cNvSpPr>
          <p:nvPr>
            <p:ph type="ctrTitle" idx="13"/>
          </p:nvPr>
        </p:nvSpPr>
        <p:spPr>
          <a:xfrm>
            <a:off x="3574103" y="3397993"/>
            <a:ext cx="2016600" cy="471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a:buNone/>
            </a:pPr>
            <a:r>
              <a:rPr lang="en-GB" dirty="0"/>
              <a:t>Recommendations</a:t>
            </a:r>
          </a:p>
        </p:txBody>
      </p:sp>
      <p:sp>
        <p:nvSpPr>
          <p:cNvPr id="592" name="Google Shape;592;p57"/>
          <p:cNvSpPr txBox="1">
            <a:spLocks noGrp="1"/>
          </p:cNvSpPr>
          <p:nvPr>
            <p:ph type="title" idx="18"/>
          </p:nvPr>
        </p:nvSpPr>
        <p:spPr>
          <a:xfrm>
            <a:off x="1203900" y="433350"/>
            <a:ext cx="6736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Table of Contents</a:t>
            </a:r>
            <a:endParaRPr/>
          </a:p>
        </p:txBody>
      </p:sp>
      <p:sp>
        <p:nvSpPr>
          <p:cNvPr id="593" name="Google Shape;593;p57"/>
          <p:cNvSpPr/>
          <p:nvPr/>
        </p:nvSpPr>
        <p:spPr>
          <a:xfrm>
            <a:off x="8583295" y="4149563"/>
            <a:ext cx="105275" cy="144769"/>
          </a:xfrm>
          <a:custGeom>
            <a:avLst/>
            <a:gdLst/>
            <a:ahLst/>
            <a:cxnLst/>
            <a:rect l="l" t="t" r="r" b="b"/>
            <a:pathLst>
              <a:path w="5126" h="7049" extrusionOk="0">
                <a:moveTo>
                  <a:pt x="4278" y="1"/>
                </a:moveTo>
                <a:cubicBezTo>
                  <a:pt x="4028" y="1"/>
                  <a:pt x="3784" y="127"/>
                  <a:pt x="3643" y="355"/>
                </a:cubicBezTo>
                <a:lnTo>
                  <a:pt x="215" y="5912"/>
                </a:lnTo>
                <a:cubicBezTo>
                  <a:pt x="1" y="6263"/>
                  <a:pt x="110" y="6722"/>
                  <a:pt x="460" y="6939"/>
                </a:cubicBezTo>
                <a:cubicBezTo>
                  <a:pt x="581" y="7013"/>
                  <a:pt x="716" y="7049"/>
                  <a:pt x="849" y="7049"/>
                </a:cubicBezTo>
                <a:cubicBezTo>
                  <a:pt x="1099" y="7049"/>
                  <a:pt x="1343" y="6923"/>
                  <a:pt x="1485" y="6695"/>
                </a:cubicBezTo>
                <a:lnTo>
                  <a:pt x="4912" y="1137"/>
                </a:lnTo>
                <a:cubicBezTo>
                  <a:pt x="5126" y="786"/>
                  <a:pt x="5018" y="329"/>
                  <a:pt x="4668" y="112"/>
                </a:cubicBezTo>
                <a:cubicBezTo>
                  <a:pt x="4546" y="37"/>
                  <a:pt x="4411" y="1"/>
                  <a:pt x="4278" y="1"/>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7"/>
          <p:cNvSpPr/>
          <p:nvPr/>
        </p:nvSpPr>
        <p:spPr>
          <a:xfrm>
            <a:off x="8714098" y="4230214"/>
            <a:ext cx="105255" cy="144769"/>
          </a:xfrm>
          <a:custGeom>
            <a:avLst/>
            <a:gdLst/>
            <a:ahLst/>
            <a:cxnLst/>
            <a:rect l="l" t="t" r="r" b="b"/>
            <a:pathLst>
              <a:path w="5125" h="7049" extrusionOk="0">
                <a:moveTo>
                  <a:pt x="4277" y="1"/>
                </a:moveTo>
                <a:cubicBezTo>
                  <a:pt x="4027" y="1"/>
                  <a:pt x="3783" y="127"/>
                  <a:pt x="3641" y="355"/>
                </a:cubicBezTo>
                <a:lnTo>
                  <a:pt x="214" y="5912"/>
                </a:lnTo>
                <a:cubicBezTo>
                  <a:pt x="0" y="6263"/>
                  <a:pt x="108" y="6722"/>
                  <a:pt x="458" y="6939"/>
                </a:cubicBezTo>
                <a:cubicBezTo>
                  <a:pt x="579" y="7013"/>
                  <a:pt x="714" y="7048"/>
                  <a:pt x="847" y="7048"/>
                </a:cubicBezTo>
                <a:cubicBezTo>
                  <a:pt x="1097" y="7048"/>
                  <a:pt x="1342" y="6923"/>
                  <a:pt x="1483" y="6695"/>
                </a:cubicBezTo>
                <a:lnTo>
                  <a:pt x="4911" y="1137"/>
                </a:lnTo>
                <a:cubicBezTo>
                  <a:pt x="5125" y="786"/>
                  <a:pt x="5016" y="329"/>
                  <a:pt x="4666" y="112"/>
                </a:cubicBezTo>
                <a:cubicBezTo>
                  <a:pt x="4545" y="37"/>
                  <a:pt x="4410" y="1"/>
                  <a:pt x="4277" y="1"/>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7"/>
          <p:cNvSpPr/>
          <p:nvPr/>
        </p:nvSpPr>
        <p:spPr>
          <a:xfrm>
            <a:off x="8542651" y="4099144"/>
            <a:ext cx="76502" cy="97841"/>
          </a:xfrm>
          <a:custGeom>
            <a:avLst/>
            <a:gdLst/>
            <a:ahLst/>
            <a:cxnLst/>
            <a:rect l="l" t="t" r="r" b="b"/>
            <a:pathLst>
              <a:path w="3725" h="4764" extrusionOk="0">
                <a:moveTo>
                  <a:pt x="2474" y="1"/>
                </a:moveTo>
                <a:cubicBezTo>
                  <a:pt x="2463" y="1"/>
                  <a:pt x="2452" y="7"/>
                  <a:pt x="2445" y="17"/>
                </a:cubicBezTo>
                <a:lnTo>
                  <a:pt x="11" y="3964"/>
                </a:lnTo>
                <a:cubicBezTo>
                  <a:pt x="0" y="3981"/>
                  <a:pt x="6" y="4003"/>
                  <a:pt x="22" y="4012"/>
                </a:cubicBezTo>
                <a:lnTo>
                  <a:pt x="1233" y="4759"/>
                </a:lnTo>
                <a:cubicBezTo>
                  <a:pt x="1239" y="4762"/>
                  <a:pt x="1245" y="4763"/>
                  <a:pt x="1251" y="4763"/>
                </a:cubicBezTo>
                <a:cubicBezTo>
                  <a:pt x="1262" y="4763"/>
                  <a:pt x="1273" y="4758"/>
                  <a:pt x="1279" y="4748"/>
                </a:cubicBezTo>
                <a:lnTo>
                  <a:pt x="3715" y="799"/>
                </a:lnTo>
                <a:cubicBezTo>
                  <a:pt x="3724" y="784"/>
                  <a:pt x="3719" y="762"/>
                  <a:pt x="3702" y="752"/>
                </a:cubicBezTo>
                <a:lnTo>
                  <a:pt x="2493" y="7"/>
                </a:lnTo>
                <a:cubicBezTo>
                  <a:pt x="2487" y="3"/>
                  <a:pt x="2481" y="1"/>
                  <a:pt x="2474" y="1"/>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7"/>
          <p:cNvSpPr/>
          <p:nvPr/>
        </p:nvSpPr>
        <p:spPr>
          <a:xfrm>
            <a:off x="7098269" y="3488728"/>
            <a:ext cx="2988042" cy="1951042"/>
          </a:xfrm>
          <a:custGeom>
            <a:avLst/>
            <a:gdLst/>
            <a:ahLst/>
            <a:cxnLst/>
            <a:rect l="l" t="t" r="r" b="b"/>
            <a:pathLst>
              <a:path w="145492" h="94999" extrusionOk="0">
                <a:moveTo>
                  <a:pt x="105426" y="45635"/>
                </a:moveTo>
                <a:cubicBezTo>
                  <a:pt x="105483" y="45638"/>
                  <a:pt x="105537" y="45644"/>
                  <a:pt x="105593" y="45649"/>
                </a:cubicBezTo>
                <a:lnTo>
                  <a:pt x="105592" y="45649"/>
                </a:lnTo>
                <a:cubicBezTo>
                  <a:pt x="105537" y="45644"/>
                  <a:pt x="105481" y="45638"/>
                  <a:pt x="105426" y="45635"/>
                </a:cubicBezTo>
                <a:close/>
                <a:moveTo>
                  <a:pt x="104638" y="45646"/>
                </a:moveTo>
                <a:lnTo>
                  <a:pt x="104638" y="45646"/>
                </a:lnTo>
                <a:cubicBezTo>
                  <a:pt x="104590" y="45650"/>
                  <a:pt x="104542" y="45650"/>
                  <a:pt x="104494" y="45655"/>
                </a:cubicBezTo>
                <a:cubicBezTo>
                  <a:pt x="104542" y="45650"/>
                  <a:pt x="104591" y="45649"/>
                  <a:pt x="104638" y="45646"/>
                </a:cubicBezTo>
                <a:close/>
                <a:moveTo>
                  <a:pt x="105871" y="45673"/>
                </a:moveTo>
                <a:cubicBezTo>
                  <a:pt x="105878" y="45674"/>
                  <a:pt x="105885" y="45675"/>
                  <a:pt x="105892" y="45676"/>
                </a:cubicBezTo>
                <a:lnTo>
                  <a:pt x="105892" y="45676"/>
                </a:lnTo>
                <a:cubicBezTo>
                  <a:pt x="105885" y="45675"/>
                  <a:pt x="105878" y="45674"/>
                  <a:pt x="105871" y="45673"/>
                </a:cubicBezTo>
                <a:close/>
                <a:moveTo>
                  <a:pt x="106302" y="45743"/>
                </a:moveTo>
                <a:cubicBezTo>
                  <a:pt x="106369" y="45757"/>
                  <a:pt x="106434" y="45775"/>
                  <a:pt x="106499" y="45790"/>
                </a:cubicBezTo>
                <a:lnTo>
                  <a:pt x="106497" y="45790"/>
                </a:lnTo>
                <a:cubicBezTo>
                  <a:pt x="106432" y="45775"/>
                  <a:pt x="106368" y="45757"/>
                  <a:pt x="106302" y="45743"/>
                </a:cubicBezTo>
                <a:close/>
                <a:moveTo>
                  <a:pt x="103667" y="45777"/>
                </a:moveTo>
                <a:cubicBezTo>
                  <a:pt x="103615" y="45788"/>
                  <a:pt x="103565" y="45795"/>
                  <a:pt x="103514" y="45807"/>
                </a:cubicBezTo>
                <a:lnTo>
                  <a:pt x="103514" y="45806"/>
                </a:lnTo>
                <a:cubicBezTo>
                  <a:pt x="103565" y="45795"/>
                  <a:pt x="103615" y="45788"/>
                  <a:pt x="103667" y="45777"/>
                </a:cubicBezTo>
                <a:close/>
                <a:moveTo>
                  <a:pt x="106719" y="45844"/>
                </a:moveTo>
                <a:lnTo>
                  <a:pt x="106719" y="45844"/>
                </a:lnTo>
                <a:cubicBezTo>
                  <a:pt x="106794" y="45866"/>
                  <a:pt x="106867" y="45892"/>
                  <a:pt x="106939" y="45917"/>
                </a:cubicBezTo>
                <a:cubicBezTo>
                  <a:pt x="106865" y="45892"/>
                  <a:pt x="106793" y="45866"/>
                  <a:pt x="106719" y="45844"/>
                </a:cubicBezTo>
                <a:close/>
                <a:moveTo>
                  <a:pt x="103174" y="45891"/>
                </a:moveTo>
                <a:lnTo>
                  <a:pt x="103174" y="45891"/>
                </a:lnTo>
                <a:cubicBezTo>
                  <a:pt x="103118" y="45906"/>
                  <a:pt x="103063" y="45917"/>
                  <a:pt x="103007" y="45932"/>
                </a:cubicBezTo>
                <a:cubicBezTo>
                  <a:pt x="103063" y="45917"/>
                  <a:pt x="103118" y="45904"/>
                  <a:pt x="103174" y="45891"/>
                </a:cubicBezTo>
                <a:close/>
                <a:moveTo>
                  <a:pt x="107119" y="45975"/>
                </a:moveTo>
                <a:cubicBezTo>
                  <a:pt x="107202" y="46006"/>
                  <a:pt x="107282" y="46043"/>
                  <a:pt x="107362" y="46077"/>
                </a:cubicBezTo>
                <a:cubicBezTo>
                  <a:pt x="107281" y="46043"/>
                  <a:pt x="107201" y="46006"/>
                  <a:pt x="107119" y="45975"/>
                </a:cubicBezTo>
                <a:close/>
                <a:moveTo>
                  <a:pt x="107890" y="46338"/>
                </a:moveTo>
                <a:lnTo>
                  <a:pt x="107898" y="46343"/>
                </a:lnTo>
                <a:cubicBezTo>
                  <a:pt x="107895" y="46341"/>
                  <a:pt x="107893" y="46340"/>
                  <a:pt x="107890" y="46338"/>
                </a:cubicBezTo>
                <a:close/>
                <a:moveTo>
                  <a:pt x="121877" y="50858"/>
                </a:moveTo>
                <a:cubicBezTo>
                  <a:pt x="121792" y="50869"/>
                  <a:pt x="121708" y="50877"/>
                  <a:pt x="121623" y="50889"/>
                </a:cubicBezTo>
                <a:cubicBezTo>
                  <a:pt x="121708" y="50875"/>
                  <a:pt x="121792" y="50869"/>
                  <a:pt x="121877" y="50858"/>
                </a:cubicBezTo>
                <a:close/>
                <a:moveTo>
                  <a:pt x="121203" y="50967"/>
                </a:moveTo>
                <a:cubicBezTo>
                  <a:pt x="121109" y="50986"/>
                  <a:pt x="121018" y="51000"/>
                  <a:pt x="120923" y="51020"/>
                </a:cubicBezTo>
                <a:cubicBezTo>
                  <a:pt x="121017" y="50998"/>
                  <a:pt x="121109" y="50984"/>
                  <a:pt x="121203" y="50967"/>
                </a:cubicBezTo>
                <a:close/>
                <a:moveTo>
                  <a:pt x="120496" y="51126"/>
                </a:moveTo>
                <a:cubicBezTo>
                  <a:pt x="120401" y="51150"/>
                  <a:pt x="120307" y="51171"/>
                  <a:pt x="120210" y="51198"/>
                </a:cubicBezTo>
                <a:lnTo>
                  <a:pt x="120210" y="51197"/>
                </a:lnTo>
                <a:cubicBezTo>
                  <a:pt x="120307" y="51171"/>
                  <a:pt x="120401" y="51150"/>
                  <a:pt x="120496" y="51126"/>
                </a:cubicBezTo>
                <a:close/>
                <a:moveTo>
                  <a:pt x="119027" y="51593"/>
                </a:moveTo>
                <a:cubicBezTo>
                  <a:pt x="118932" y="51629"/>
                  <a:pt x="118838" y="51659"/>
                  <a:pt x="118743" y="51699"/>
                </a:cubicBezTo>
                <a:lnTo>
                  <a:pt x="118743" y="51697"/>
                </a:lnTo>
                <a:cubicBezTo>
                  <a:pt x="118838" y="51659"/>
                  <a:pt x="118932" y="51629"/>
                  <a:pt x="119027" y="51593"/>
                </a:cubicBezTo>
                <a:close/>
                <a:moveTo>
                  <a:pt x="127099" y="51777"/>
                </a:moveTo>
                <a:lnTo>
                  <a:pt x="127099" y="51777"/>
                </a:lnTo>
                <a:cubicBezTo>
                  <a:pt x="127101" y="51778"/>
                  <a:pt x="127103" y="51778"/>
                  <a:pt x="127105" y="51780"/>
                </a:cubicBezTo>
                <a:lnTo>
                  <a:pt x="127099" y="51777"/>
                </a:lnTo>
                <a:close/>
                <a:moveTo>
                  <a:pt x="118272" y="51900"/>
                </a:moveTo>
                <a:cubicBezTo>
                  <a:pt x="118180" y="51942"/>
                  <a:pt x="118086" y="51979"/>
                  <a:pt x="117992" y="52022"/>
                </a:cubicBezTo>
                <a:cubicBezTo>
                  <a:pt x="118086" y="51979"/>
                  <a:pt x="118178" y="51942"/>
                  <a:pt x="118272" y="51900"/>
                </a:cubicBezTo>
                <a:close/>
                <a:moveTo>
                  <a:pt x="89756" y="65416"/>
                </a:moveTo>
                <a:cubicBezTo>
                  <a:pt x="89757" y="65597"/>
                  <a:pt x="89761" y="65775"/>
                  <a:pt x="89768" y="65949"/>
                </a:cubicBezTo>
                <a:lnTo>
                  <a:pt x="89768" y="65949"/>
                </a:lnTo>
                <a:cubicBezTo>
                  <a:pt x="89761" y="65775"/>
                  <a:pt x="89757" y="65598"/>
                  <a:pt x="89756" y="65418"/>
                </a:cubicBezTo>
                <a:lnTo>
                  <a:pt x="89756" y="65416"/>
                </a:lnTo>
                <a:close/>
                <a:moveTo>
                  <a:pt x="139865" y="67462"/>
                </a:moveTo>
                <a:cubicBezTo>
                  <a:pt x="139882" y="67462"/>
                  <a:pt x="139897" y="67463"/>
                  <a:pt x="139914" y="67465"/>
                </a:cubicBezTo>
                <a:lnTo>
                  <a:pt x="139914" y="67467"/>
                </a:lnTo>
                <a:cubicBezTo>
                  <a:pt x="139897" y="67465"/>
                  <a:pt x="139882" y="67463"/>
                  <a:pt x="139865" y="67462"/>
                </a:cubicBezTo>
                <a:close/>
                <a:moveTo>
                  <a:pt x="138952" y="67477"/>
                </a:moveTo>
                <a:lnTo>
                  <a:pt x="138952" y="67479"/>
                </a:lnTo>
                <a:cubicBezTo>
                  <a:pt x="138943" y="67480"/>
                  <a:pt x="138934" y="67480"/>
                  <a:pt x="138924" y="67480"/>
                </a:cubicBezTo>
                <a:cubicBezTo>
                  <a:pt x="138934" y="67479"/>
                  <a:pt x="138943" y="67479"/>
                  <a:pt x="138952" y="67477"/>
                </a:cubicBezTo>
                <a:close/>
                <a:moveTo>
                  <a:pt x="140316" y="67502"/>
                </a:moveTo>
                <a:lnTo>
                  <a:pt x="140316" y="67502"/>
                </a:lnTo>
                <a:cubicBezTo>
                  <a:pt x="140336" y="67503"/>
                  <a:pt x="140357" y="67508"/>
                  <a:pt x="140381" y="67511"/>
                </a:cubicBezTo>
                <a:lnTo>
                  <a:pt x="140381" y="67513"/>
                </a:lnTo>
                <a:cubicBezTo>
                  <a:pt x="140359" y="67510"/>
                  <a:pt x="140337" y="67505"/>
                  <a:pt x="140316" y="67502"/>
                </a:cubicBezTo>
                <a:close/>
                <a:moveTo>
                  <a:pt x="138458" y="67536"/>
                </a:moveTo>
                <a:lnTo>
                  <a:pt x="138458" y="67537"/>
                </a:lnTo>
                <a:cubicBezTo>
                  <a:pt x="138450" y="67539"/>
                  <a:pt x="138442" y="67539"/>
                  <a:pt x="138435" y="67540"/>
                </a:cubicBezTo>
                <a:cubicBezTo>
                  <a:pt x="138442" y="67537"/>
                  <a:pt x="138450" y="67537"/>
                  <a:pt x="138458" y="67536"/>
                </a:cubicBezTo>
                <a:close/>
                <a:moveTo>
                  <a:pt x="140750" y="67573"/>
                </a:moveTo>
                <a:lnTo>
                  <a:pt x="140750" y="67573"/>
                </a:lnTo>
                <a:cubicBezTo>
                  <a:pt x="140779" y="67577"/>
                  <a:pt x="140809" y="67585"/>
                  <a:pt x="140836" y="67593"/>
                </a:cubicBezTo>
                <a:cubicBezTo>
                  <a:pt x="140807" y="67587"/>
                  <a:pt x="140779" y="67577"/>
                  <a:pt x="140750" y="67573"/>
                </a:cubicBezTo>
                <a:close/>
                <a:moveTo>
                  <a:pt x="137962" y="67628"/>
                </a:moveTo>
                <a:cubicBezTo>
                  <a:pt x="137953" y="67630"/>
                  <a:pt x="137944" y="67631"/>
                  <a:pt x="137934" y="67633"/>
                </a:cubicBezTo>
                <a:cubicBezTo>
                  <a:pt x="137944" y="67630"/>
                  <a:pt x="137953" y="67628"/>
                  <a:pt x="137962" y="67628"/>
                </a:cubicBezTo>
                <a:close/>
                <a:moveTo>
                  <a:pt x="141172" y="67675"/>
                </a:moveTo>
                <a:lnTo>
                  <a:pt x="141172" y="67675"/>
                </a:lnTo>
                <a:cubicBezTo>
                  <a:pt x="141208" y="67686"/>
                  <a:pt x="141245" y="67699"/>
                  <a:pt x="141281" y="67710"/>
                </a:cubicBezTo>
                <a:lnTo>
                  <a:pt x="141281" y="67711"/>
                </a:lnTo>
                <a:cubicBezTo>
                  <a:pt x="141245" y="67699"/>
                  <a:pt x="141208" y="67686"/>
                  <a:pt x="141172" y="67675"/>
                </a:cubicBezTo>
                <a:close/>
                <a:moveTo>
                  <a:pt x="137459" y="67750"/>
                </a:moveTo>
                <a:lnTo>
                  <a:pt x="137459" y="67751"/>
                </a:lnTo>
                <a:cubicBezTo>
                  <a:pt x="137446" y="67754"/>
                  <a:pt x="137434" y="67757"/>
                  <a:pt x="137422" y="67761"/>
                </a:cubicBezTo>
                <a:cubicBezTo>
                  <a:pt x="137434" y="67756"/>
                  <a:pt x="137446" y="67753"/>
                  <a:pt x="137459" y="67750"/>
                </a:cubicBezTo>
                <a:close/>
                <a:moveTo>
                  <a:pt x="141576" y="67809"/>
                </a:moveTo>
                <a:cubicBezTo>
                  <a:pt x="141620" y="67826"/>
                  <a:pt x="141662" y="67846"/>
                  <a:pt x="141704" y="67862"/>
                </a:cubicBezTo>
                <a:lnTo>
                  <a:pt x="141704" y="67864"/>
                </a:lnTo>
                <a:cubicBezTo>
                  <a:pt x="141662" y="67846"/>
                  <a:pt x="141620" y="67826"/>
                  <a:pt x="141576" y="67809"/>
                </a:cubicBezTo>
                <a:close/>
                <a:moveTo>
                  <a:pt x="136951" y="67905"/>
                </a:moveTo>
                <a:lnTo>
                  <a:pt x="136949" y="67907"/>
                </a:lnTo>
                <a:cubicBezTo>
                  <a:pt x="136934" y="67913"/>
                  <a:pt x="136917" y="67916"/>
                  <a:pt x="136900" y="67922"/>
                </a:cubicBezTo>
                <a:cubicBezTo>
                  <a:pt x="136917" y="67916"/>
                  <a:pt x="136934" y="67911"/>
                  <a:pt x="136951" y="67905"/>
                </a:cubicBezTo>
                <a:close/>
                <a:moveTo>
                  <a:pt x="141961" y="67973"/>
                </a:moveTo>
                <a:cubicBezTo>
                  <a:pt x="142014" y="67996"/>
                  <a:pt x="142065" y="68025"/>
                  <a:pt x="142115" y="68051"/>
                </a:cubicBezTo>
                <a:cubicBezTo>
                  <a:pt x="142065" y="68025"/>
                  <a:pt x="142014" y="67998"/>
                  <a:pt x="141961" y="67973"/>
                </a:cubicBezTo>
                <a:close/>
                <a:moveTo>
                  <a:pt x="136435" y="68093"/>
                </a:moveTo>
                <a:lnTo>
                  <a:pt x="136435" y="68095"/>
                </a:lnTo>
                <a:cubicBezTo>
                  <a:pt x="136414" y="68104"/>
                  <a:pt x="136392" y="68110"/>
                  <a:pt x="136369" y="68119"/>
                </a:cubicBezTo>
                <a:cubicBezTo>
                  <a:pt x="136392" y="68108"/>
                  <a:pt x="136414" y="68102"/>
                  <a:pt x="136435" y="68093"/>
                </a:cubicBezTo>
                <a:close/>
                <a:moveTo>
                  <a:pt x="135906" y="68318"/>
                </a:moveTo>
                <a:lnTo>
                  <a:pt x="135906" y="68319"/>
                </a:lnTo>
                <a:cubicBezTo>
                  <a:pt x="135879" y="68330"/>
                  <a:pt x="135855" y="68339"/>
                  <a:pt x="135830" y="68352"/>
                </a:cubicBezTo>
                <a:cubicBezTo>
                  <a:pt x="135856" y="68338"/>
                  <a:pt x="135881" y="68329"/>
                  <a:pt x="135906" y="68318"/>
                </a:cubicBezTo>
                <a:close/>
                <a:moveTo>
                  <a:pt x="135376" y="68572"/>
                </a:moveTo>
                <a:lnTo>
                  <a:pt x="135376" y="68573"/>
                </a:lnTo>
                <a:cubicBezTo>
                  <a:pt x="135345" y="68590"/>
                  <a:pt x="135314" y="68603"/>
                  <a:pt x="135284" y="68620"/>
                </a:cubicBezTo>
                <a:cubicBezTo>
                  <a:pt x="135314" y="68601"/>
                  <a:pt x="135345" y="68589"/>
                  <a:pt x="135376" y="68572"/>
                </a:cubicBezTo>
                <a:close/>
                <a:moveTo>
                  <a:pt x="91423" y="70993"/>
                </a:moveTo>
                <a:cubicBezTo>
                  <a:pt x="91474" y="71056"/>
                  <a:pt x="91524" y="71120"/>
                  <a:pt x="91576" y="71179"/>
                </a:cubicBezTo>
                <a:lnTo>
                  <a:pt x="91576" y="71179"/>
                </a:lnTo>
                <a:cubicBezTo>
                  <a:pt x="91524" y="71120"/>
                  <a:pt x="91474" y="71056"/>
                  <a:pt x="91423" y="70995"/>
                </a:cubicBezTo>
                <a:lnTo>
                  <a:pt x="91423" y="70993"/>
                </a:lnTo>
                <a:close/>
                <a:moveTo>
                  <a:pt x="91852" y="71468"/>
                </a:moveTo>
                <a:cubicBezTo>
                  <a:pt x="91858" y="71475"/>
                  <a:pt x="91865" y="71481"/>
                  <a:pt x="91871" y="71487"/>
                </a:cubicBezTo>
                <a:cubicBezTo>
                  <a:pt x="91865" y="71481"/>
                  <a:pt x="91858" y="71475"/>
                  <a:pt x="91852" y="71468"/>
                </a:cubicBezTo>
                <a:close/>
                <a:moveTo>
                  <a:pt x="92409" y="71934"/>
                </a:moveTo>
                <a:cubicBezTo>
                  <a:pt x="92444" y="71960"/>
                  <a:pt x="92478" y="71989"/>
                  <a:pt x="92515" y="72014"/>
                </a:cubicBezTo>
                <a:cubicBezTo>
                  <a:pt x="92478" y="71989"/>
                  <a:pt x="92444" y="71962"/>
                  <a:pt x="92409" y="71935"/>
                </a:cubicBezTo>
                <a:lnTo>
                  <a:pt x="92409" y="71934"/>
                </a:lnTo>
                <a:close/>
                <a:moveTo>
                  <a:pt x="92835" y="72220"/>
                </a:moveTo>
                <a:cubicBezTo>
                  <a:pt x="92841" y="72224"/>
                  <a:pt x="92847" y="72227"/>
                  <a:pt x="92854" y="72231"/>
                </a:cubicBezTo>
                <a:lnTo>
                  <a:pt x="92835" y="72220"/>
                </a:lnTo>
                <a:close/>
                <a:moveTo>
                  <a:pt x="101536" y="78660"/>
                </a:moveTo>
                <a:cubicBezTo>
                  <a:pt x="101537" y="78954"/>
                  <a:pt x="101543" y="79245"/>
                  <a:pt x="101557" y="79529"/>
                </a:cubicBezTo>
                <a:cubicBezTo>
                  <a:pt x="101543" y="79245"/>
                  <a:pt x="101537" y="78956"/>
                  <a:pt x="101536" y="78660"/>
                </a:cubicBezTo>
                <a:close/>
                <a:moveTo>
                  <a:pt x="101665" y="80757"/>
                </a:moveTo>
                <a:lnTo>
                  <a:pt x="101665" y="80757"/>
                </a:lnTo>
                <a:cubicBezTo>
                  <a:pt x="101681" y="80895"/>
                  <a:pt x="101694" y="81034"/>
                  <a:pt x="101714" y="81169"/>
                </a:cubicBezTo>
                <a:cubicBezTo>
                  <a:pt x="101694" y="81036"/>
                  <a:pt x="101681" y="80895"/>
                  <a:pt x="101665" y="80757"/>
                </a:cubicBezTo>
                <a:close/>
                <a:moveTo>
                  <a:pt x="101935" y="82320"/>
                </a:moveTo>
                <a:cubicBezTo>
                  <a:pt x="101962" y="82437"/>
                  <a:pt x="101987" y="82556"/>
                  <a:pt x="102016" y="82671"/>
                </a:cubicBezTo>
                <a:cubicBezTo>
                  <a:pt x="101987" y="82558"/>
                  <a:pt x="101962" y="82437"/>
                  <a:pt x="101935" y="82320"/>
                </a:cubicBezTo>
                <a:close/>
                <a:moveTo>
                  <a:pt x="102125" y="83047"/>
                </a:moveTo>
                <a:cubicBezTo>
                  <a:pt x="102156" y="83153"/>
                  <a:pt x="102185" y="83261"/>
                  <a:pt x="102218" y="83365"/>
                </a:cubicBezTo>
                <a:lnTo>
                  <a:pt x="102218" y="83365"/>
                </a:lnTo>
                <a:cubicBezTo>
                  <a:pt x="102185" y="83261"/>
                  <a:pt x="102156" y="83153"/>
                  <a:pt x="102125" y="83048"/>
                </a:cubicBezTo>
                <a:lnTo>
                  <a:pt x="102125" y="83047"/>
                </a:lnTo>
                <a:close/>
                <a:moveTo>
                  <a:pt x="102345" y="83725"/>
                </a:moveTo>
                <a:cubicBezTo>
                  <a:pt x="102382" y="83826"/>
                  <a:pt x="102415" y="83929"/>
                  <a:pt x="102453" y="84027"/>
                </a:cubicBezTo>
                <a:lnTo>
                  <a:pt x="102453" y="84027"/>
                </a:lnTo>
                <a:cubicBezTo>
                  <a:pt x="102415" y="83929"/>
                  <a:pt x="102382" y="83826"/>
                  <a:pt x="102345" y="83727"/>
                </a:cubicBezTo>
                <a:lnTo>
                  <a:pt x="102345" y="83725"/>
                </a:lnTo>
                <a:close/>
                <a:moveTo>
                  <a:pt x="102599" y="84366"/>
                </a:moveTo>
                <a:cubicBezTo>
                  <a:pt x="102641" y="84463"/>
                  <a:pt x="102679" y="84561"/>
                  <a:pt x="102724" y="84655"/>
                </a:cubicBezTo>
                <a:cubicBezTo>
                  <a:pt x="102679" y="84561"/>
                  <a:pt x="102639" y="84463"/>
                  <a:pt x="102598" y="84367"/>
                </a:cubicBezTo>
                <a:lnTo>
                  <a:pt x="102599" y="84366"/>
                </a:lnTo>
                <a:close/>
                <a:moveTo>
                  <a:pt x="102886" y="84974"/>
                </a:moveTo>
                <a:cubicBezTo>
                  <a:pt x="102932" y="85063"/>
                  <a:pt x="102975" y="85156"/>
                  <a:pt x="103023" y="85243"/>
                </a:cubicBezTo>
                <a:cubicBezTo>
                  <a:pt x="102975" y="85157"/>
                  <a:pt x="102932" y="85065"/>
                  <a:pt x="102886" y="84975"/>
                </a:cubicBezTo>
                <a:lnTo>
                  <a:pt x="102886" y="84974"/>
                </a:lnTo>
                <a:close/>
                <a:moveTo>
                  <a:pt x="103200" y="85539"/>
                </a:moveTo>
                <a:cubicBezTo>
                  <a:pt x="103252" y="85624"/>
                  <a:pt x="103301" y="85713"/>
                  <a:pt x="103354" y="85793"/>
                </a:cubicBezTo>
                <a:cubicBezTo>
                  <a:pt x="103300" y="85711"/>
                  <a:pt x="103251" y="85624"/>
                  <a:pt x="103200" y="85539"/>
                </a:cubicBezTo>
                <a:close/>
                <a:moveTo>
                  <a:pt x="103541" y="86062"/>
                </a:moveTo>
                <a:cubicBezTo>
                  <a:pt x="103600" y="86142"/>
                  <a:pt x="103655" y="86227"/>
                  <a:pt x="103715" y="86305"/>
                </a:cubicBezTo>
                <a:cubicBezTo>
                  <a:pt x="103654" y="86227"/>
                  <a:pt x="103598" y="86144"/>
                  <a:pt x="103541" y="86062"/>
                </a:cubicBezTo>
                <a:close/>
                <a:moveTo>
                  <a:pt x="103911" y="86544"/>
                </a:moveTo>
                <a:cubicBezTo>
                  <a:pt x="103974" y="86623"/>
                  <a:pt x="104037" y="86704"/>
                  <a:pt x="104105" y="86780"/>
                </a:cubicBezTo>
                <a:cubicBezTo>
                  <a:pt x="104037" y="86704"/>
                  <a:pt x="103974" y="86624"/>
                  <a:pt x="103909" y="86546"/>
                </a:cubicBezTo>
                <a:lnTo>
                  <a:pt x="103911" y="86544"/>
                </a:lnTo>
                <a:close/>
                <a:moveTo>
                  <a:pt x="104722" y="87392"/>
                </a:moveTo>
                <a:cubicBezTo>
                  <a:pt x="104804" y="87465"/>
                  <a:pt x="104884" y="87540"/>
                  <a:pt x="104967" y="87609"/>
                </a:cubicBezTo>
                <a:cubicBezTo>
                  <a:pt x="104882" y="87540"/>
                  <a:pt x="104802" y="87466"/>
                  <a:pt x="104721" y="87392"/>
                </a:cubicBezTo>
                <a:close/>
                <a:moveTo>
                  <a:pt x="105159" y="87754"/>
                </a:moveTo>
                <a:cubicBezTo>
                  <a:pt x="105252" y="87825"/>
                  <a:pt x="105344" y="87897"/>
                  <a:pt x="105440" y="87963"/>
                </a:cubicBezTo>
                <a:cubicBezTo>
                  <a:pt x="105344" y="87899"/>
                  <a:pt x="105252" y="87826"/>
                  <a:pt x="105159" y="87756"/>
                </a:cubicBezTo>
                <a:lnTo>
                  <a:pt x="105159" y="87754"/>
                </a:lnTo>
                <a:close/>
                <a:moveTo>
                  <a:pt x="125311" y="92446"/>
                </a:moveTo>
                <a:lnTo>
                  <a:pt x="125311" y="92446"/>
                </a:lnTo>
                <a:cubicBezTo>
                  <a:pt x="125316" y="92454"/>
                  <a:pt x="125321" y="92462"/>
                  <a:pt x="125326" y="92470"/>
                </a:cubicBezTo>
                <a:lnTo>
                  <a:pt x="125326" y="92470"/>
                </a:lnTo>
                <a:cubicBezTo>
                  <a:pt x="125321" y="92462"/>
                  <a:pt x="125316" y="92454"/>
                  <a:pt x="125311" y="92446"/>
                </a:cubicBezTo>
                <a:close/>
                <a:moveTo>
                  <a:pt x="125558" y="92805"/>
                </a:moveTo>
                <a:cubicBezTo>
                  <a:pt x="125575" y="92828"/>
                  <a:pt x="125590" y="92854"/>
                  <a:pt x="125607" y="92876"/>
                </a:cubicBezTo>
                <a:cubicBezTo>
                  <a:pt x="125590" y="92854"/>
                  <a:pt x="125573" y="92829"/>
                  <a:pt x="125556" y="92806"/>
                </a:cubicBezTo>
                <a:lnTo>
                  <a:pt x="125558" y="92805"/>
                </a:lnTo>
                <a:close/>
                <a:moveTo>
                  <a:pt x="125827" y="93145"/>
                </a:moveTo>
                <a:cubicBezTo>
                  <a:pt x="125846" y="93168"/>
                  <a:pt x="125866" y="93193"/>
                  <a:pt x="125884" y="93214"/>
                </a:cubicBezTo>
                <a:cubicBezTo>
                  <a:pt x="125864" y="93193"/>
                  <a:pt x="125846" y="93168"/>
                  <a:pt x="125827" y="93145"/>
                </a:cubicBezTo>
                <a:close/>
                <a:moveTo>
                  <a:pt x="126114" y="93455"/>
                </a:moveTo>
                <a:lnTo>
                  <a:pt x="126114" y="93455"/>
                </a:lnTo>
                <a:cubicBezTo>
                  <a:pt x="126137" y="93478"/>
                  <a:pt x="126158" y="93502"/>
                  <a:pt x="126183" y="93525"/>
                </a:cubicBezTo>
                <a:cubicBezTo>
                  <a:pt x="126158" y="93504"/>
                  <a:pt x="126137" y="93478"/>
                  <a:pt x="126114" y="93455"/>
                </a:cubicBezTo>
                <a:close/>
                <a:moveTo>
                  <a:pt x="126423" y="93739"/>
                </a:moveTo>
                <a:cubicBezTo>
                  <a:pt x="126448" y="93762"/>
                  <a:pt x="126472" y="93785"/>
                  <a:pt x="126500" y="93807"/>
                </a:cubicBezTo>
                <a:cubicBezTo>
                  <a:pt x="126472" y="93785"/>
                  <a:pt x="126448" y="93762"/>
                  <a:pt x="126421" y="93739"/>
                </a:cubicBezTo>
                <a:close/>
                <a:moveTo>
                  <a:pt x="127169" y="94273"/>
                </a:moveTo>
                <a:cubicBezTo>
                  <a:pt x="127171" y="94275"/>
                  <a:pt x="127174" y="94276"/>
                  <a:pt x="127177" y="94278"/>
                </a:cubicBezTo>
                <a:lnTo>
                  <a:pt x="127169" y="94273"/>
                </a:lnTo>
                <a:close/>
                <a:moveTo>
                  <a:pt x="518" y="0"/>
                </a:moveTo>
                <a:cubicBezTo>
                  <a:pt x="469" y="0"/>
                  <a:pt x="414" y="17"/>
                  <a:pt x="356" y="51"/>
                </a:cubicBezTo>
                <a:cubicBezTo>
                  <a:pt x="159" y="163"/>
                  <a:pt x="1" y="440"/>
                  <a:pt x="1" y="665"/>
                </a:cubicBezTo>
                <a:cubicBezTo>
                  <a:pt x="1" y="779"/>
                  <a:pt x="39" y="857"/>
                  <a:pt x="104" y="894"/>
                </a:cubicBezTo>
                <a:lnTo>
                  <a:pt x="26058" y="15977"/>
                </a:lnTo>
                <a:cubicBezTo>
                  <a:pt x="25418" y="17101"/>
                  <a:pt x="25025" y="18360"/>
                  <a:pt x="25028" y="19498"/>
                </a:cubicBezTo>
                <a:cubicBezTo>
                  <a:pt x="25030" y="20645"/>
                  <a:pt x="25436" y="21450"/>
                  <a:pt x="26089" y="21832"/>
                </a:cubicBezTo>
                <a:lnTo>
                  <a:pt x="28355" y="23148"/>
                </a:lnTo>
                <a:cubicBezTo>
                  <a:pt x="27744" y="25047"/>
                  <a:pt x="27403" y="26961"/>
                  <a:pt x="27408" y="28768"/>
                </a:cubicBezTo>
                <a:cubicBezTo>
                  <a:pt x="27419" y="32119"/>
                  <a:pt x="28601" y="34474"/>
                  <a:pt x="30507" y="35583"/>
                </a:cubicBezTo>
                <a:lnTo>
                  <a:pt x="92835" y="72220"/>
                </a:lnTo>
                <a:lnTo>
                  <a:pt x="92835" y="72220"/>
                </a:lnTo>
                <a:cubicBezTo>
                  <a:pt x="92816" y="72208"/>
                  <a:pt x="92798" y="72196"/>
                  <a:pt x="92780" y="72184"/>
                </a:cubicBezTo>
                <a:lnTo>
                  <a:pt x="92780" y="72184"/>
                </a:lnTo>
                <a:cubicBezTo>
                  <a:pt x="93608" y="72685"/>
                  <a:pt x="94576" y="72946"/>
                  <a:pt x="95646" y="72946"/>
                </a:cubicBezTo>
                <a:cubicBezTo>
                  <a:pt x="96958" y="72946"/>
                  <a:pt x="98423" y="72554"/>
                  <a:pt x="99973" y="71731"/>
                </a:cubicBezTo>
                <a:lnTo>
                  <a:pt x="99973" y="71731"/>
                </a:lnTo>
                <a:cubicBezTo>
                  <a:pt x="99522" y="73638"/>
                  <a:pt x="99280" y="75533"/>
                  <a:pt x="99285" y="77351"/>
                </a:cubicBezTo>
                <a:cubicBezTo>
                  <a:pt x="99299" y="82071"/>
                  <a:pt x="100965" y="85390"/>
                  <a:pt x="103651" y="86949"/>
                </a:cubicBezTo>
                <a:lnTo>
                  <a:pt x="105900" y="88257"/>
                </a:lnTo>
                <a:cubicBezTo>
                  <a:pt x="105806" y="88202"/>
                  <a:pt x="105714" y="88140"/>
                  <a:pt x="105620" y="88079"/>
                </a:cubicBezTo>
                <a:lnTo>
                  <a:pt x="105620" y="88079"/>
                </a:lnTo>
                <a:cubicBezTo>
                  <a:pt x="106827" y="88858"/>
                  <a:pt x="108256" y="89265"/>
                  <a:pt x="109844" y="89265"/>
                </a:cubicBezTo>
                <a:cubicBezTo>
                  <a:pt x="111864" y="89265"/>
                  <a:pt x="114142" y="88606"/>
                  <a:pt x="116552" y="87214"/>
                </a:cubicBezTo>
                <a:cubicBezTo>
                  <a:pt x="118918" y="85847"/>
                  <a:pt x="121155" y="83921"/>
                  <a:pt x="123143" y="81647"/>
                </a:cubicBezTo>
                <a:lnTo>
                  <a:pt x="123143" y="81647"/>
                </a:lnTo>
                <a:cubicBezTo>
                  <a:pt x="122687" y="83284"/>
                  <a:pt x="122437" y="84917"/>
                  <a:pt x="122442" y="86473"/>
                </a:cubicBezTo>
                <a:cubicBezTo>
                  <a:pt x="122453" y="89851"/>
                  <a:pt x="123644" y="92227"/>
                  <a:pt x="125567" y="93344"/>
                </a:cubicBezTo>
                <a:lnTo>
                  <a:pt x="127169" y="94273"/>
                </a:lnTo>
                <a:lnTo>
                  <a:pt x="127169" y="94273"/>
                </a:lnTo>
                <a:cubicBezTo>
                  <a:pt x="127147" y="94260"/>
                  <a:pt x="127127" y="94245"/>
                  <a:pt x="127105" y="94232"/>
                </a:cubicBezTo>
                <a:lnTo>
                  <a:pt x="127105" y="94232"/>
                </a:lnTo>
                <a:cubicBezTo>
                  <a:pt x="127940" y="94736"/>
                  <a:pt x="128917" y="94999"/>
                  <a:pt x="129997" y="94999"/>
                </a:cubicBezTo>
                <a:cubicBezTo>
                  <a:pt x="131442" y="94999"/>
                  <a:pt x="133073" y="94528"/>
                  <a:pt x="134799" y="93533"/>
                </a:cubicBezTo>
                <a:cubicBezTo>
                  <a:pt x="140712" y="90119"/>
                  <a:pt x="145491" y="81840"/>
                  <a:pt x="145473" y="75043"/>
                </a:cubicBezTo>
                <a:cubicBezTo>
                  <a:pt x="145465" y="71658"/>
                  <a:pt x="144264" y="69278"/>
                  <a:pt x="142332" y="68167"/>
                </a:cubicBezTo>
                <a:lnTo>
                  <a:pt x="142332" y="68167"/>
                </a:lnTo>
                <a:cubicBezTo>
                  <a:pt x="142339" y="68170"/>
                  <a:pt x="142345" y="68173"/>
                  <a:pt x="142351" y="68176"/>
                </a:cubicBezTo>
                <a:lnTo>
                  <a:pt x="140739" y="67242"/>
                </a:lnTo>
                <a:cubicBezTo>
                  <a:pt x="139921" y="66766"/>
                  <a:pt x="138970" y="66518"/>
                  <a:pt x="137922" y="66518"/>
                </a:cubicBezTo>
                <a:cubicBezTo>
                  <a:pt x="136476" y="66518"/>
                  <a:pt x="134845" y="66990"/>
                  <a:pt x="133119" y="67987"/>
                </a:cubicBezTo>
                <a:cubicBezTo>
                  <a:pt x="131920" y="68680"/>
                  <a:pt x="130769" y="69575"/>
                  <a:pt x="129691" y="70615"/>
                </a:cubicBezTo>
                <a:cubicBezTo>
                  <a:pt x="130835" y="67514"/>
                  <a:pt x="131481" y="64345"/>
                  <a:pt x="131474" y="61378"/>
                </a:cubicBezTo>
                <a:cubicBezTo>
                  <a:pt x="131460" y="56654"/>
                  <a:pt x="129788" y="53335"/>
                  <a:pt x="127096" y="51774"/>
                </a:cubicBezTo>
                <a:lnTo>
                  <a:pt x="127096" y="51774"/>
                </a:lnTo>
                <a:cubicBezTo>
                  <a:pt x="127096" y="51774"/>
                  <a:pt x="127096" y="51775"/>
                  <a:pt x="127096" y="51775"/>
                </a:cubicBezTo>
                <a:lnTo>
                  <a:pt x="127096" y="51775"/>
                </a:lnTo>
                <a:lnTo>
                  <a:pt x="127083" y="51766"/>
                </a:lnTo>
                <a:cubicBezTo>
                  <a:pt x="127066" y="51757"/>
                  <a:pt x="127051" y="51748"/>
                  <a:pt x="127034" y="51739"/>
                </a:cubicBezTo>
                <a:lnTo>
                  <a:pt x="124856" y="50469"/>
                </a:lnTo>
                <a:cubicBezTo>
                  <a:pt x="123713" y="49805"/>
                  <a:pt x="122386" y="49459"/>
                  <a:pt x="120923" y="49459"/>
                </a:cubicBezTo>
                <a:cubicBezTo>
                  <a:pt x="118900" y="49459"/>
                  <a:pt x="116619" y="50119"/>
                  <a:pt x="114206" y="51511"/>
                </a:cubicBezTo>
                <a:cubicBezTo>
                  <a:pt x="113100" y="52150"/>
                  <a:pt x="112022" y="52915"/>
                  <a:pt x="110984" y="53777"/>
                </a:cubicBezTo>
                <a:lnTo>
                  <a:pt x="110984" y="53777"/>
                </a:lnTo>
                <a:cubicBezTo>
                  <a:pt x="110992" y="53569"/>
                  <a:pt x="110997" y="53361"/>
                  <a:pt x="110995" y="53155"/>
                </a:cubicBezTo>
                <a:cubicBezTo>
                  <a:pt x="110986" y="49797"/>
                  <a:pt x="109797" y="47438"/>
                  <a:pt x="107880" y="46334"/>
                </a:cubicBezTo>
                <a:lnTo>
                  <a:pt x="107880" y="46334"/>
                </a:lnTo>
                <a:cubicBezTo>
                  <a:pt x="107883" y="46335"/>
                  <a:pt x="107887" y="46337"/>
                  <a:pt x="107890" y="46338"/>
                </a:cubicBezTo>
                <a:lnTo>
                  <a:pt x="107890" y="46338"/>
                </a:lnTo>
                <a:lnTo>
                  <a:pt x="45551" y="9694"/>
                </a:lnTo>
                <a:cubicBezTo>
                  <a:pt x="44740" y="9222"/>
                  <a:pt x="43799" y="8976"/>
                  <a:pt x="42761" y="8976"/>
                </a:cubicBezTo>
                <a:cubicBezTo>
                  <a:pt x="41326" y="8976"/>
                  <a:pt x="39708" y="9445"/>
                  <a:pt x="37994" y="10434"/>
                </a:cubicBezTo>
                <a:cubicBezTo>
                  <a:pt x="36363" y="11376"/>
                  <a:pt x="34819" y="12694"/>
                  <a:pt x="33438" y="14247"/>
                </a:cubicBezTo>
                <a:lnTo>
                  <a:pt x="31238" y="12969"/>
                </a:lnTo>
                <a:cubicBezTo>
                  <a:pt x="30960" y="12808"/>
                  <a:pt x="30637" y="12723"/>
                  <a:pt x="30281" y="12723"/>
                </a:cubicBezTo>
                <a:cubicBezTo>
                  <a:pt x="29790" y="12723"/>
                  <a:pt x="29237" y="12884"/>
                  <a:pt x="28650" y="13222"/>
                </a:cubicBezTo>
                <a:cubicBezTo>
                  <a:pt x="27891" y="13660"/>
                  <a:pt x="27186" y="14338"/>
                  <a:pt x="26605" y="15132"/>
                </a:cubicBezTo>
                <a:lnTo>
                  <a:pt x="610" y="25"/>
                </a:lnTo>
                <a:cubicBezTo>
                  <a:pt x="584" y="9"/>
                  <a:pt x="552" y="0"/>
                  <a:pt x="518" y="0"/>
                </a:cubicBezTo>
                <a:close/>
              </a:path>
            </a:pathLst>
          </a:custGeom>
          <a:solidFill>
            <a:srgbClr val="32186B">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7"/>
          <p:cNvSpPr/>
          <p:nvPr/>
        </p:nvSpPr>
        <p:spPr>
          <a:xfrm>
            <a:off x="8673434" y="4179795"/>
            <a:ext cx="76502" cy="97841"/>
          </a:xfrm>
          <a:custGeom>
            <a:avLst/>
            <a:gdLst/>
            <a:ahLst/>
            <a:cxnLst/>
            <a:rect l="l" t="t" r="r" b="b"/>
            <a:pathLst>
              <a:path w="3725" h="4764" extrusionOk="0">
                <a:moveTo>
                  <a:pt x="2474" y="0"/>
                </a:moveTo>
                <a:cubicBezTo>
                  <a:pt x="2463" y="0"/>
                  <a:pt x="2453" y="6"/>
                  <a:pt x="2447" y="16"/>
                </a:cubicBezTo>
                <a:lnTo>
                  <a:pt x="11" y="3966"/>
                </a:lnTo>
                <a:cubicBezTo>
                  <a:pt x="1" y="3981"/>
                  <a:pt x="7" y="4001"/>
                  <a:pt x="22" y="4012"/>
                </a:cubicBezTo>
                <a:lnTo>
                  <a:pt x="1234" y="4759"/>
                </a:lnTo>
                <a:cubicBezTo>
                  <a:pt x="1239" y="4762"/>
                  <a:pt x="1245" y="4763"/>
                  <a:pt x="1251" y="4763"/>
                </a:cubicBezTo>
                <a:cubicBezTo>
                  <a:pt x="1263" y="4763"/>
                  <a:pt x="1274" y="4758"/>
                  <a:pt x="1280" y="4748"/>
                </a:cubicBezTo>
                <a:lnTo>
                  <a:pt x="3715" y="798"/>
                </a:lnTo>
                <a:cubicBezTo>
                  <a:pt x="3724" y="782"/>
                  <a:pt x="3720" y="762"/>
                  <a:pt x="3704" y="752"/>
                </a:cubicBezTo>
                <a:lnTo>
                  <a:pt x="2491" y="5"/>
                </a:lnTo>
                <a:cubicBezTo>
                  <a:pt x="2486" y="2"/>
                  <a:pt x="2480" y="0"/>
                  <a:pt x="2474" y="0"/>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7"/>
          <p:cNvSpPr/>
          <p:nvPr/>
        </p:nvSpPr>
        <p:spPr>
          <a:xfrm>
            <a:off x="8804237" y="4260404"/>
            <a:ext cx="76523" cy="97882"/>
          </a:xfrm>
          <a:custGeom>
            <a:avLst/>
            <a:gdLst/>
            <a:ahLst/>
            <a:cxnLst/>
            <a:rect l="l" t="t" r="r" b="b"/>
            <a:pathLst>
              <a:path w="3726" h="4766" extrusionOk="0">
                <a:moveTo>
                  <a:pt x="2474" y="1"/>
                </a:moveTo>
                <a:cubicBezTo>
                  <a:pt x="2463" y="1"/>
                  <a:pt x="2452" y="6"/>
                  <a:pt x="2446" y="16"/>
                </a:cubicBezTo>
                <a:lnTo>
                  <a:pt x="9" y="3968"/>
                </a:lnTo>
                <a:cubicBezTo>
                  <a:pt x="0" y="3983"/>
                  <a:pt x="5" y="4003"/>
                  <a:pt x="20" y="4012"/>
                </a:cubicBezTo>
                <a:lnTo>
                  <a:pt x="1235" y="4761"/>
                </a:lnTo>
                <a:cubicBezTo>
                  <a:pt x="1240" y="4764"/>
                  <a:pt x="1246" y="4765"/>
                  <a:pt x="1252" y="4765"/>
                </a:cubicBezTo>
                <a:cubicBezTo>
                  <a:pt x="1263" y="4765"/>
                  <a:pt x="1273" y="4760"/>
                  <a:pt x="1279" y="4750"/>
                </a:cubicBezTo>
                <a:lnTo>
                  <a:pt x="3716" y="798"/>
                </a:lnTo>
                <a:cubicBezTo>
                  <a:pt x="3725" y="783"/>
                  <a:pt x="3721" y="763"/>
                  <a:pt x="3705" y="754"/>
                </a:cubicBezTo>
                <a:lnTo>
                  <a:pt x="2491" y="5"/>
                </a:lnTo>
                <a:cubicBezTo>
                  <a:pt x="2486" y="2"/>
                  <a:pt x="2480" y="1"/>
                  <a:pt x="2474" y="1"/>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7"/>
          <p:cNvSpPr/>
          <p:nvPr/>
        </p:nvSpPr>
        <p:spPr>
          <a:xfrm>
            <a:off x="8972665" y="4253216"/>
            <a:ext cx="437079" cy="561167"/>
          </a:xfrm>
          <a:custGeom>
            <a:avLst/>
            <a:gdLst/>
            <a:ahLst/>
            <a:cxnLst/>
            <a:rect l="l" t="t" r="r" b="b"/>
            <a:pathLst>
              <a:path w="21282" h="27324" extrusionOk="0">
                <a:moveTo>
                  <a:pt x="15372" y="1"/>
                </a:moveTo>
                <a:cubicBezTo>
                  <a:pt x="13937" y="1"/>
                  <a:pt x="12318" y="469"/>
                  <a:pt x="10606" y="1458"/>
                </a:cubicBezTo>
                <a:cubicBezTo>
                  <a:pt x="4741" y="4844"/>
                  <a:pt x="1" y="13054"/>
                  <a:pt x="21" y="19792"/>
                </a:cubicBezTo>
                <a:cubicBezTo>
                  <a:pt x="35" y="24565"/>
                  <a:pt x="2430" y="27323"/>
                  <a:pt x="5910" y="27323"/>
                </a:cubicBezTo>
                <a:cubicBezTo>
                  <a:pt x="7344" y="27323"/>
                  <a:pt x="8963" y="26855"/>
                  <a:pt x="10675" y="25866"/>
                </a:cubicBezTo>
                <a:cubicBezTo>
                  <a:pt x="16542" y="22478"/>
                  <a:pt x="21281" y="14268"/>
                  <a:pt x="21261" y="7529"/>
                </a:cubicBezTo>
                <a:cubicBezTo>
                  <a:pt x="21246" y="2757"/>
                  <a:pt x="18851" y="1"/>
                  <a:pt x="153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7"/>
          <p:cNvSpPr/>
          <p:nvPr/>
        </p:nvSpPr>
        <p:spPr>
          <a:xfrm>
            <a:off x="9138629" y="4464280"/>
            <a:ext cx="410380" cy="364458"/>
          </a:xfrm>
          <a:custGeom>
            <a:avLst/>
            <a:gdLst/>
            <a:ahLst/>
            <a:cxnLst/>
            <a:rect l="l" t="t" r="r" b="b"/>
            <a:pathLst>
              <a:path w="19982" h="17746" extrusionOk="0">
                <a:moveTo>
                  <a:pt x="5874" y="0"/>
                </a:moveTo>
                <a:cubicBezTo>
                  <a:pt x="5326" y="0"/>
                  <a:pt x="4708" y="179"/>
                  <a:pt x="4053" y="555"/>
                </a:cubicBezTo>
                <a:cubicBezTo>
                  <a:pt x="1811" y="1850"/>
                  <a:pt x="0" y="4987"/>
                  <a:pt x="6" y="7561"/>
                </a:cubicBezTo>
                <a:cubicBezTo>
                  <a:pt x="11" y="8842"/>
                  <a:pt x="462" y="9744"/>
                  <a:pt x="1192" y="10166"/>
                </a:cubicBezTo>
                <a:lnTo>
                  <a:pt x="14232" y="17746"/>
                </a:lnTo>
                <a:cubicBezTo>
                  <a:pt x="13504" y="17322"/>
                  <a:pt x="13051" y="16422"/>
                  <a:pt x="13048" y="15140"/>
                </a:cubicBezTo>
                <a:cubicBezTo>
                  <a:pt x="13040" y="12567"/>
                  <a:pt x="14852" y="9428"/>
                  <a:pt x="17092" y="8134"/>
                </a:cubicBezTo>
                <a:cubicBezTo>
                  <a:pt x="17747" y="7756"/>
                  <a:pt x="18365" y="7578"/>
                  <a:pt x="18913" y="7578"/>
                </a:cubicBezTo>
                <a:cubicBezTo>
                  <a:pt x="19310" y="7578"/>
                  <a:pt x="19671" y="7672"/>
                  <a:pt x="19981" y="7852"/>
                </a:cubicBezTo>
                <a:lnTo>
                  <a:pt x="6941" y="274"/>
                </a:lnTo>
                <a:cubicBezTo>
                  <a:pt x="6632" y="94"/>
                  <a:pt x="6271" y="0"/>
                  <a:pt x="58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7"/>
          <p:cNvSpPr/>
          <p:nvPr/>
        </p:nvSpPr>
        <p:spPr>
          <a:xfrm>
            <a:off x="9168285" y="4331936"/>
            <a:ext cx="571867" cy="796855"/>
          </a:xfrm>
          <a:custGeom>
            <a:avLst/>
            <a:gdLst/>
            <a:ahLst/>
            <a:cxnLst/>
            <a:rect l="l" t="t" r="r" b="b"/>
            <a:pathLst>
              <a:path w="27845" h="38800" extrusionOk="0">
                <a:moveTo>
                  <a:pt x="21663" y="1"/>
                </a:moveTo>
                <a:cubicBezTo>
                  <a:pt x="19641" y="1"/>
                  <a:pt x="17360" y="660"/>
                  <a:pt x="14948" y="2052"/>
                </a:cubicBezTo>
                <a:cubicBezTo>
                  <a:pt x="6680" y="6825"/>
                  <a:pt x="0" y="18397"/>
                  <a:pt x="26" y="27892"/>
                </a:cubicBezTo>
                <a:cubicBezTo>
                  <a:pt x="40" y="32612"/>
                  <a:pt x="1706" y="35931"/>
                  <a:pt x="4392" y="37490"/>
                </a:cubicBezTo>
                <a:lnTo>
                  <a:pt x="6641" y="38800"/>
                </a:lnTo>
                <a:cubicBezTo>
                  <a:pt x="3955" y="37236"/>
                  <a:pt x="2289" y="33917"/>
                  <a:pt x="2275" y="29200"/>
                </a:cubicBezTo>
                <a:cubicBezTo>
                  <a:pt x="2249" y="19704"/>
                  <a:pt x="8930" y="8132"/>
                  <a:pt x="17195" y="3360"/>
                </a:cubicBezTo>
                <a:cubicBezTo>
                  <a:pt x="19608" y="1968"/>
                  <a:pt x="21888" y="1308"/>
                  <a:pt x="23908" y="1308"/>
                </a:cubicBezTo>
                <a:cubicBezTo>
                  <a:pt x="25373" y="1308"/>
                  <a:pt x="26701" y="1655"/>
                  <a:pt x="27845" y="2320"/>
                </a:cubicBezTo>
                <a:lnTo>
                  <a:pt x="25596" y="1010"/>
                </a:lnTo>
                <a:cubicBezTo>
                  <a:pt x="24453" y="346"/>
                  <a:pt x="23126" y="1"/>
                  <a:pt x="216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7"/>
          <p:cNvSpPr/>
          <p:nvPr/>
        </p:nvSpPr>
        <p:spPr>
          <a:xfrm>
            <a:off x="9214474" y="4358779"/>
            <a:ext cx="615899" cy="790755"/>
          </a:xfrm>
          <a:custGeom>
            <a:avLst/>
            <a:gdLst/>
            <a:ahLst/>
            <a:cxnLst/>
            <a:rect l="l" t="t" r="r" b="b"/>
            <a:pathLst>
              <a:path w="29989" h="38503" extrusionOk="0">
                <a:moveTo>
                  <a:pt x="21661" y="1"/>
                </a:moveTo>
                <a:cubicBezTo>
                  <a:pt x="19640" y="1"/>
                  <a:pt x="17359" y="661"/>
                  <a:pt x="14946" y="2053"/>
                </a:cubicBezTo>
                <a:cubicBezTo>
                  <a:pt x="6681" y="6825"/>
                  <a:pt x="0" y="18397"/>
                  <a:pt x="26" y="27893"/>
                </a:cubicBezTo>
                <a:cubicBezTo>
                  <a:pt x="45" y="34617"/>
                  <a:pt x="3422" y="38502"/>
                  <a:pt x="8327" y="38502"/>
                </a:cubicBezTo>
                <a:cubicBezTo>
                  <a:pt x="10349" y="38502"/>
                  <a:pt x="12631" y="37842"/>
                  <a:pt x="15045" y="36448"/>
                </a:cubicBezTo>
                <a:cubicBezTo>
                  <a:pt x="23310" y="31677"/>
                  <a:pt x="29989" y="20109"/>
                  <a:pt x="29964" y="10609"/>
                </a:cubicBezTo>
                <a:cubicBezTo>
                  <a:pt x="29944" y="3885"/>
                  <a:pt x="26566" y="1"/>
                  <a:pt x="216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7"/>
          <p:cNvSpPr/>
          <p:nvPr/>
        </p:nvSpPr>
        <p:spPr>
          <a:xfrm>
            <a:off x="9487089" y="4665671"/>
            <a:ext cx="410339" cy="364458"/>
          </a:xfrm>
          <a:custGeom>
            <a:avLst/>
            <a:gdLst/>
            <a:ahLst/>
            <a:cxnLst/>
            <a:rect l="l" t="t" r="r" b="b"/>
            <a:pathLst>
              <a:path w="19980" h="17746" extrusionOk="0">
                <a:moveTo>
                  <a:pt x="19976" y="7851"/>
                </a:moveTo>
                <a:lnTo>
                  <a:pt x="19980" y="7854"/>
                </a:lnTo>
                <a:cubicBezTo>
                  <a:pt x="19979" y="7853"/>
                  <a:pt x="19978" y="7852"/>
                  <a:pt x="19976" y="7851"/>
                </a:cubicBezTo>
                <a:close/>
                <a:moveTo>
                  <a:pt x="5871" y="1"/>
                </a:moveTo>
                <a:cubicBezTo>
                  <a:pt x="5323" y="1"/>
                  <a:pt x="4705" y="180"/>
                  <a:pt x="4052" y="558"/>
                </a:cubicBezTo>
                <a:cubicBezTo>
                  <a:pt x="1811" y="1853"/>
                  <a:pt x="0" y="4989"/>
                  <a:pt x="8" y="7564"/>
                </a:cubicBezTo>
                <a:cubicBezTo>
                  <a:pt x="10" y="8845"/>
                  <a:pt x="464" y="9745"/>
                  <a:pt x="1192" y="10169"/>
                </a:cubicBezTo>
                <a:lnTo>
                  <a:pt x="14232" y="17746"/>
                </a:lnTo>
                <a:cubicBezTo>
                  <a:pt x="13504" y="17322"/>
                  <a:pt x="13050" y="16423"/>
                  <a:pt x="13048" y="15142"/>
                </a:cubicBezTo>
                <a:cubicBezTo>
                  <a:pt x="13039" y="12567"/>
                  <a:pt x="14851" y="9430"/>
                  <a:pt x="17092" y="8135"/>
                </a:cubicBezTo>
                <a:cubicBezTo>
                  <a:pt x="17746" y="7758"/>
                  <a:pt x="18365" y="7579"/>
                  <a:pt x="18912" y="7579"/>
                </a:cubicBezTo>
                <a:cubicBezTo>
                  <a:pt x="19308" y="7579"/>
                  <a:pt x="19667" y="7672"/>
                  <a:pt x="19976" y="7851"/>
                </a:cubicBezTo>
                <a:lnTo>
                  <a:pt x="19976" y="7851"/>
                </a:lnTo>
                <a:lnTo>
                  <a:pt x="6940" y="277"/>
                </a:lnTo>
                <a:cubicBezTo>
                  <a:pt x="6630" y="95"/>
                  <a:pt x="6269" y="1"/>
                  <a:pt x="58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7"/>
          <p:cNvSpPr/>
          <p:nvPr/>
        </p:nvSpPr>
        <p:spPr>
          <a:xfrm>
            <a:off x="9643995" y="4682265"/>
            <a:ext cx="409251" cy="570183"/>
          </a:xfrm>
          <a:custGeom>
            <a:avLst/>
            <a:gdLst/>
            <a:ahLst/>
            <a:cxnLst/>
            <a:rect l="l" t="t" r="r" b="b"/>
            <a:pathLst>
              <a:path w="19927" h="27763" extrusionOk="0">
                <a:moveTo>
                  <a:pt x="19917" y="1652"/>
                </a:moveTo>
                <a:lnTo>
                  <a:pt x="19926" y="1658"/>
                </a:lnTo>
                <a:cubicBezTo>
                  <a:pt x="19923" y="1656"/>
                  <a:pt x="19920" y="1654"/>
                  <a:pt x="19917" y="1652"/>
                </a:cubicBezTo>
                <a:close/>
                <a:moveTo>
                  <a:pt x="15499" y="0"/>
                </a:moveTo>
                <a:cubicBezTo>
                  <a:pt x="14053" y="0"/>
                  <a:pt x="12421" y="473"/>
                  <a:pt x="10696" y="1470"/>
                </a:cubicBezTo>
                <a:cubicBezTo>
                  <a:pt x="4782" y="4883"/>
                  <a:pt x="0" y="13165"/>
                  <a:pt x="19" y="19956"/>
                </a:cubicBezTo>
                <a:cubicBezTo>
                  <a:pt x="30" y="23335"/>
                  <a:pt x="1221" y="25711"/>
                  <a:pt x="3144" y="26828"/>
                </a:cubicBezTo>
                <a:lnTo>
                  <a:pt x="4754" y="27763"/>
                </a:lnTo>
                <a:cubicBezTo>
                  <a:pt x="2831" y="26646"/>
                  <a:pt x="1638" y="24271"/>
                  <a:pt x="1627" y="20894"/>
                </a:cubicBezTo>
                <a:cubicBezTo>
                  <a:pt x="1610" y="14099"/>
                  <a:pt x="6389" y="5819"/>
                  <a:pt x="12306" y="2404"/>
                </a:cubicBezTo>
                <a:cubicBezTo>
                  <a:pt x="14032" y="1407"/>
                  <a:pt x="15664" y="935"/>
                  <a:pt x="17110" y="935"/>
                </a:cubicBezTo>
                <a:cubicBezTo>
                  <a:pt x="18154" y="935"/>
                  <a:pt x="19101" y="1181"/>
                  <a:pt x="19917" y="1652"/>
                </a:cubicBezTo>
                <a:lnTo>
                  <a:pt x="19917" y="1652"/>
                </a:lnTo>
                <a:lnTo>
                  <a:pt x="18314" y="725"/>
                </a:lnTo>
                <a:cubicBezTo>
                  <a:pt x="17497" y="248"/>
                  <a:pt x="16547" y="0"/>
                  <a:pt x="154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7"/>
          <p:cNvSpPr/>
          <p:nvPr/>
        </p:nvSpPr>
        <p:spPr>
          <a:xfrm>
            <a:off x="9677102" y="4701447"/>
            <a:ext cx="440694" cy="565849"/>
          </a:xfrm>
          <a:custGeom>
            <a:avLst/>
            <a:gdLst/>
            <a:ahLst/>
            <a:cxnLst/>
            <a:rect l="l" t="t" r="r" b="b"/>
            <a:pathLst>
              <a:path w="21458" h="27552" extrusionOk="0">
                <a:moveTo>
                  <a:pt x="15499" y="0"/>
                </a:moveTo>
                <a:cubicBezTo>
                  <a:pt x="14053" y="0"/>
                  <a:pt x="12420" y="473"/>
                  <a:pt x="10694" y="1470"/>
                </a:cubicBezTo>
                <a:cubicBezTo>
                  <a:pt x="4778" y="4885"/>
                  <a:pt x="0" y="13165"/>
                  <a:pt x="17" y="19960"/>
                </a:cubicBezTo>
                <a:cubicBezTo>
                  <a:pt x="31" y="24773"/>
                  <a:pt x="2448" y="27551"/>
                  <a:pt x="5957" y="27551"/>
                </a:cubicBezTo>
                <a:cubicBezTo>
                  <a:pt x="7405" y="27551"/>
                  <a:pt x="9038" y="27079"/>
                  <a:pt x="10765" y="26082"/>
                </a:cubicBezTo>
                <a:cubicBezTo>
                  <a:pt x="16678" y="22669"/>
                  <a:pt x="21458" y="14390"/>
                  <a:pt x="21439" y="7594"/>
                </a:cubicBezTo>
                <a:cubicBezTo>
                  <a:pt x="21426" y="2781"/>
                  <a:pt x="19009" y="0"/>
                  <a:pt x="154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7"/>
          <p:cNvSpPr/>
          <p:nvPr/>
        </p:nvSpPr>
        <p:spPr>
          <a:xfrm>
            <a:off x="7929319" y="3746351"/>
            <a:ext cx="105255" cy="144748"/>
          </a:xfrm>
          <a:custGeom>
            <a:avLst/>
            <a:gdLst/>
            <a:ahLst/>
            <a:cxnLst/>
            <a:rect l="l" t="t" r="r" b="b"/>
            <a:pathLst>
              <a:path w="5125" h="7048" extrusionOk="0">
                <a:moveTo>
                  <a:pt x="4277" y="1"/>
                </a:moveTo>
                <a:cubicBezTo>
                  <a:pt x="4027" y="1"/>
                  <a:pt x="3782" y="126"/>
                  <a:pt x="3641" y="354"/>
                </a:cubicBezTo>
                <a:lnTo>
                  <a:pt x="214" y="5912"/>
                </a:lnTo>
                <a:cubicBezTo>
                  <a:pt x="0" y="6263"/>
                  <a:pt x="108" y="6721"/>
                  <a:pt x="457" y="6938"/>
                </a:cubicBezTo>
                <a:cubicBezTo>
                  <a:pt x="579" y="7013"/>
                  <a:pt x="714" y="7048"/>
                  <a:pt x="847" y="7048"/>
                </a:cubicBezTo>
                <a:cubicBezTo>
                  <a:pt x="1097" y="7048"/>
                  <a:pt x="1342" y="6922"/>
                  <a:pt x="1484" y="6695"/>
                </a:cubicBezTo>
                <a:lnTo>
                  <a:pt x="4911" y="1137"/>
                </a:lnTo>
                <a:cubicBezTo>
                  <a:pt x="5125" y="786"/>
                  <a:pt x="5017" y="328"/>
                  <a:pt x="4668" y="111"/>
                </a:cubicBezTo>
                <a:cubicBezTo>
                  <a:pt x="4546" y="36"/>
                  <a:pt x="4411" y="1"/>
                  <a:pt x="4277" y="1"/>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7"/>
          <p:cNvSpPr/>
          <p:nvPr/>
        </p:nvSpPr>
        <p:spPr>
          <a:xfrm>
            <a:off x="8060102" y="3827001"/>
            <a:ext cx="105275" cy="144748"/>
          </a:xfrm>
          <a:custGeom>
            <a:avLst/>
            <a:gdLst/>
            <a:ahLst/>
            <a:cxnLst/>
            <a:rect l="l" t="t" r="r" b="b"/>
            <a:pathLst>
              <a:path w="5126" h="7048" extrusionOk="0">
                <a:moveTo>
                  <a:pt x="4278" y="1"/>
                </a:moveTo>
                <a:cubicBezTo>
                  <a:pt x="4028" y="1"/>
                  <a:pt x="3783" y="126"/>
                  <a:pt x="3643" y="354"/>
                </a:cubicBezTo>
                <a:lnTo>
                  <a:pt x="215" y="5912"/>
                </a:lnTo>
                <a:cubicBezTo>
                  <a:pt x="1" y="6263"/>
                  <a:pt x="110" y="6721"/>
                  <a:pt x="459" y="6938"/>
                </a:cubicBezTo>
                <a:cubicBezTo>
                  <a:pt x="580" y="7013"/>
                  <a:pt x="715" y="7048"/>
                  <a:pt x="847" y="7048"/>
                </a:cubicBezTo>
                <a:cubicBezTo>
                  <a:pt x="1098" y="7048"/>
                  <a:pt x="1343" y="6922"/>
                  <a:pt x="1485" y="6694"/>
                </a:cubicBezTo>
                <a:lnTo>
                  <a:pt x="4911" y="1136"/>
                </a:lnTo>
                <a:cubicBezTo>
                  <a:pt x="5125" y="785"/>
                  <a:pt x="5017" y="328"/>
                  <a:pt x="4668" y="111"/>
                </a:cubicBezTo>
                <a:cubicBezTo>
                  <a:pt x="4546" y="36"/>
                  <a:pt x="4411" y="1"/>
                  <a:pt x="4278" y="1"/>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7"/>
          <p:cNvSpPr/>
          <p:nvPr/>
        </p:nvSpPr>
        <p:spPr>
          <a:xfrm>
            <a:off x="8190906" y="3907632"/>
            <a:ext cx="105296" cy="144769"/>
          </a:xfrm>
          <a:custGeom>
            <a:avLst/>
            <a:gdLst/>
            <a:ahLst/>
            <a:cxnLst/>
            <a:rect l="l" t="t" r="r" b="b"/>
            <a:pathLst>
              <a:path w="5127" h="7049" extrusionOk="0">
                <a:moveTo>
                  <a:pt x="4278" y="1"/>
                </a:moveTo>
                <a:cubicBezTo>
                  <a:pt x="4028" y="1"/>
                  <a:pt x="3784" y="126"/>
                  <a:pt x="3642" y="354"/>
                </a:cubicBezTo>
                <a:lnTo>
                  <a:pt x="216" y="5913"/>
                </a:lnTo>
                <a:cubicBezTo>
                  <a:pt x="0" y="6264"/>
                  <a:pt x="109" y="6721"/>
                  <a:pt x="459" y="6938"/>
                </a:cubicBezTo>
                <a:cubicBezTo>
                  <a:pt x="580" y="7013"/>
                  <a:pt x="715" y="7048"/>
                  <a:pt x="848" y="7048"/>
                </a:cubicBezTo>
                <a:cubicBezTo>
                  <a:pt x="1098" y="7048"/>
                  <a:pt x="1342" y="6923"/>
                  <a:pt x="1484" y="6695"/>
                </a:cubicBezTo>
                <a:lnTo>
                  <a:pt x="4911" y="1137"/>
                </a:lnTo>
                <a:cubicBezTo>
                  <a:pt x="5126" y="786"/>
                  <a:pt x="5017" y="328"/>
                  <a:pt x="4667" y="111"/>
                </a:cubicBezTo>
                <a:cubicBezTo>
                  <a:pt x="4545" y="36"/>
                  <a:pt x="4411" y="1"/>
                  <a:pt x="4278" y="1"/>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7"/>
          <p:cNvSpPr/>
          <p:nvPr/>
        </p:nvSpPr>
        <p:spPr>
          <a:xfrm>
            <a:off x="8321688" y="3988303"/>
            <a:ext cx="105296" cy="144748"/>
          </a:xfrm>
          <a:custGeom>
            <a:avLst/>
            <a:gdLst/>
            <a:ahLst/>
            <a:cxnLst/>
            <a:rect l="l" t="t" r="r" b="b"/>
            <a:pathLst>
              <a:path w="5127" h="7048" extrusionOk="0">
                <a:moveTo>
                  <a:pt x="4278" y="1"/>
                </a:moveTo>
                <a:cubicBezTo>
                  <a:pt x="4028" y="1"/>
                  <a:pt x="3784" y="126"/>
                  <a:pt x="3643" y="354"/>
                </a:cubicBezTo>
                <a:lnTo>
                  <a:pt x="214" y="5912"/>
                </a:lnTo>
                <a:cubicBezTo>
                  <a:pt x="0" y="6261"/>
                  <a:pt x="110" y="6720"/>
                  <a:pt x="459" y="6937"/>
                </a:cubicBezTo>
                <a:cubicBezTo>
                  <a:pt x="581" y="7012"/>
                  <a:pt x="715" y="7047"/>
                  <a:pt x="848" y="7047"/>
                </a:cubicBezTo>
                <a:cubicBezTo>
                  <a:pt x="1098" y="7047"/>
                  <a:pt x="1343" y="6922"/>
                  <a:pt x="1484" y="6694"/>
                </a:cubicBezTo>
                <a:lnTo>
                  <a:pt x="4911" y="1136"/>
                </a:lnTo>
                <a:cubicBezTo>
                  <a:pt x="5127" y="785"/>
                  <a:pt x="5017" y="327"/>
                  <a:pt x="4668" y="111"/>
                </a:cubicBezTo>
                <a:cubicBezTo>
                  <a:pt x="4546" y="36"/>
                  <a:pt x="4411" y="1"/>
                  <a:pt x="4278" y="1"/>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7"/>
          <p:cNvSpPr/>
          <p:nvPr/>
        </p:nvSpPr>
        <p:spPr>
          <a:xfrm>
            <a:off x="8452471" y="4068933"/>
            <a:ext cx="105316" cy="144748"/>
          </a:xfrm>
          <a:custGeom>
            <a:avLst/>
            <a:gdLst/>
            <a:ahLst/>
            <a:cxnLst/>
            <a:rect l="l" t="t" r="r" b="b"/>
            <a:pathLst>
              <a:path w="5128" h="7048" extrusionOk="0">
                <a:moveTo>
                  <a:pt x="4279" y="1"/>
                </a:moveTo>
                <a:cubicBezTo>
                  <a:pt x="4029" y="1"/>
                  <a:pt x="3785" y="126"/>
                  <a:pt x="3643" y="354"/>
                </a:cubicBezTo>
                <a:lnTo>
                  <a:pt x="216" y="5911"/>
                </a:lnTo>
                <a:cubicBezTo>
                  <a:pt x="1" y="6262"/>
                  <a:pt x="110" y="6721"/>
                  <a:pt x="460" y="6938"/>
                </a:cubicBezTo>
                <a:cubicBezTo>
                  <a:pt x="582" y="7012"/>
                  <a:pt x="716" y="7048"/>
                  <a:pt x="850" y="7048"/>
                </a:cubicBezTo>
                <a:cubicBezTo>
                  <a:pt x="1099" y="7048"/>
                  <a:pt x="1343" y="6923"/>
                  <a:pt x="1485" y="6695"/>
                </a:cubicBezTo>
                <a:lnTo>
                  <a:pt x="4912" y="1137"/>
                </a:lnTo>
                <a:cubicBezTo>
                  <a:pt x="5127" y="786"/>
                  <a:pt x="5018" y="328"/>
                  <a:pt x="4668" y="111"/>
                </a:cubicBezTo>
                <a:cubicBezTo>
                  <a:pt x="4547" y="36"/>
                  <a:pt x="4412" y="1"/>
                  <a:pt x="4279" y="1"/>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7"/>
          <p:cNvSpPr/>
          <p:nvPr/>
        </p:nvSpPr>
        <p:spPr>
          <a:xfrm>
            <a:off x="8549059" y="4019664"/>
            <a:ext cx="105275" cy="144748"/>
          </a:xfrm>
          <a:custGeom>
            <a:avLst/>
            <a:gdLst/>
            <a:ahLst/>
            <a:cxnLst/>
            <a:rect l="l" t="t" r="r" b="b"/>
            <a:pathLst>
              <a:path w="5126" h="7048" extrusionOk="0">
                <a:moveTo>
                  <a:pt x="4279" y="0"/>
                </a:moveTo>
                <a:cubicBezTo>
                  <a:pt x="4029" y="0"/>
                  <a:pt x="3784" y="126"/>
                  <a:pt x="3643" y="354"/>
                </a:cubicBezTo>
                <a:lnTo>
                  <a:pt x="216" y="5912"/>
                </a:lnTo>
                <a:cubicBezTo>
                  <a:pt x="1" y="6263"/>
                  <a:pt x="110" y="6720"/>
                  <a:pt x="459" y="6937"/>
                </a:cubicBezTo>
                <a:cubicBezTo>
                  <a:pt x="581" y="7012"/>
                  <a:pt x="716" y="7047"/>
                  <a:pt x="849" y="7047"/>
                </a:cubicBezTo>
                <a:cubicBezTo>
                  <a:pt x="1099" y="7047"/>
                  <a:pt x="1343" y="6922"/>
                  <a:pt x="1485" y="6694"/>
                </a:cubicBezTo>
                <a:lnTo>
                  <a:pt x="4911" y="1136"/>
                </a:lnTo>
                <a:cubicBezTo>
                  <a:pt x="5125" y="785"/>
                  <a:pt x="5018" y="327"/>
                  <a:pt x="4668" y="110"/>
                </a:cubicBezTo>
                <a:cubicBezTo>
                  <a:pt x="4547" y="36"/>
                  <a:pt x="4412" y="0"/>
                  <a:pt x="4279" y="0"/>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7"/>
          <p:cNvSpPr/>
          <p:nvPr/>
        </p:nvSpPr>
        <p:spPr>
          <a:xfrm>
            <a:off x="8679862" y="4100314"/>
            <a:ext cx="105296" cy="144748"/>
          </a:xfrm>
          <a:custGeom>
            <a:avLst/>
            <a:gdLst/>
            <a:ahLst/>
            <a:cxnLst/>
            <a:rect l="l" t="t" r="r" b="b"/>
            <a:pathLst>
              <a:path w="5127" h="7048" extrusionOk="0">
                <a:moveTo>
                  <a:pt x="4277" y="1"/>
                </a:moveTo>
                <a:cubicBezTo>
                  <a:pt x="4028" y="1"/>
                  <a:pt x="3784" y="126"/>
                  <a:pt x="3642" y="353"/>
                </a:cubicBezTo>
                <a:lnTo>
                  <a:pt x="216" y="5912"/>
                </a:lnTo>
                <a:cubicBezTo>
                  <a:pt x="0" y="6263"/>
                  <a:pt x="109" y="6720"/>
                  <a:pt x="459" y="6937"/>
                </a:cubicBezTo>
                <a:cubicBezTo>
                  <a:pt x="581" y="7012"/>
                  <a:pt x="716" y="7047"/>
                  <a:pt x="849" y="7047"/>
                </a:cubicBezTo>
                <a:cubicBezTo>
                  <a:pt x="1099" y="7047"/>
                  <a:pt x="1343" y="6922"/>
                  <a:pt x="1484" y="6694"/>
                </a:cubicBezTo>
                <a:lnTo>
                  <a:pt x="4911" y="1136"/>
                </a:lnTo>
                <a:cubicBezTo>
                  <a:pt x="5126" y="785"/>
                  <a:pt x="5017" y="327"/>
                  <a:pt x="4668" y="111"/>
                </a:cubicBezTo>
                <a:cubicBezTo>
                  <a:pt x="4546" y="36"/>
                  <a:pt x="4411" y="1"/>
                  <a:pt x="4277" y="1"/>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7"/>
          <p:cNvSpPr/>
          <p:nvPr/>
        </p:nvSpPr>
        <p:spPr>
          <a:xfrm>
            <a:off x="8019479" y="3776602"/>
            <a:ext cx="76461" cy="97758"/>
          </a:xfrm>
          <a:custGeom>
            <a:avLst/>
            <a:gdLst/>
            <a:ahLst/>
            <a:cxnLst/>
            <a:rect l="l" t="t" r="r" b="b"/>
            <a:pathLst>
              <a:path w="3723" h="4760" extrusionOk="0">
                <a:moveTo>
                  <a:pt x="2475" y="0"/>
                </a:moveTo>
                <a:cubicBezTo>
                  <a:pt x="2462" y="0"/>
                  <a:pt x="2449" y="7"/>
                  <a:pt x="2442" y="19"/>
                </a:cubicBezTo>
                <a:lnTo>
                  <a:pt x="13" y="3960"/>
                </a:lnTo>
                <a:cubicBezTo>
                  <a:pt x="0" y="3978"/>
                  <a:pt x="7" y="4003"/>
                  <a:pt x="25" y="4014"/>
                </a:cubicBezTo>
                <a:lnTo>
                  <a:pt x="1227" y="4754"/>
                </a:lnTo>
                <a:cubicBezTo>
                  <a:pt x="1234" y="4758"/>
                  <a:pt x="1241" y="4760"/>
                  <a:pt x="1249" y="4760"/>
                </a:cubicBezTo>
                <a:cubicBezTo>
                  <a:pt x="1262" y="4760"/>
                  <a:pt x="1274" y="4754"/>
                  <a:pt x="1281" y="4742"/>
                </a:cubicBezTo>
                <a:lnTo>
                  <a:pt x="3712" y="803"/>
                </a:lnTo>
                <a:cubicBezTo>
                  <a:pt x="3723" y="784"/>
                  <a:pt x="3717" y="760"/>
                  <a:pt x="3698" y="749"/>
                </a:cubicBezTo>
                <a:lnTo>
                  <a:pt x="2496" y="7"/>
                </a:lnTo>
                <a:cubicBezTo>
                  <a:pt x="2489" y="2"/>
                  <a:pt x="2482" y="0"/>
                  <a:pt x="2475" y="0"/>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7"/>
          <p:cNvSpPr/>
          <p:nvPr/>
        </p:nvSpPr>
        <p:spPr>
          <a:xfrm>
            <a:off x="8150303" y="3857233"/>
            <a:ext cx="76441" cy="97779"/>
          </a:xfrm>
          <a:custGeom>
            <a:avLst/>
            <a:gdLst/>
            <a:ahLst/>
            <a:cxnLst/>
            <a:rect l="l" t="t" r="r" b="b"/>
            <a:pathLst>
              <a:path w="3722" h="4761" extrusionOk="0">
                <a:moveTo>
                  <a:pt x="2474" y="0"/>
                </a:moveTo>
                <a:cubicBezTo>
                  <a:pt x="2461" y="0"/>
                  <a:pt x="2449" y="7"/>
                  <a:pt x="2442" y="19"/>
                </a:cubicBezTo>
                <a:lnTo>
                  <a:pt x="11" y="3961"/>
                </a:lnTo>
                <a:cubicBezTo>
                  <a:pt x="0" y="3978"/>
                  <a:pt x="5" y="4002"/>
                  <a:pt x="24" y="4013"/>
                </a:cubicBezTo>
                <a:lnTo>
                  <a:pt x="1227" y="4755"/>
                </a:lnTo>
                <a:cubicBezTo>
                  <a:pt x="1234" y="4759"/>
                  <a:pt x="1240" y="4761"/>
                  <a:pt x="1247" y="4761"/>
                </a:cubicBezTo>
                <a:cubicBezTo>
                  <a:pt x="1260" y="4761"/>
                  <a:pt x="1273" y="4754"/>
                  <a:pt x="1280" y="4743"/>
                </a:cubicBezTo>
                <a:lnTo>
                  <a:pt x="3710" y="801"/>
                </a:lnTo>
                <a:cubicBezTo>
                  <a:pt x="3721" y="784"/>
                  <a:pt x="3715" y="761"/>
                  <a:pt x="3698" y="748"/>
                </a:cubicBezTo>
                <a:lnTo>
                  <a:pt x="2494" y="6"/>
                </a:lnTo>
                <a:cubicBezTo>
                  <a:pt x="2488" y="2"/>
                  <a:pt x="2481" y="0"/>
                  <a:pt x="2474" y="0"/>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7"/>
          <p:cNvSpPr/>
          <p:nvPr/>
        </p:nvSpPr>
        <p:spPr>
          <a:xfrm>
            <a:off x="8281086" y="3937863"/>
            <a:ext cx="76441" cy="97800"/>
          </a:xfrm>
          <a:custGeom>
            <a:avLst/>
            <a:gdLst/>
            <a:ahLst/>
            <a:cxnLst/>
            <a:rect l="l" t="t" r="r" b="b"/>
            <a:pathLst>
              <a:path w="3722" h="4762" extrusionOk="0">
                <a:moveTo>
                  <a:pt x="2475" y="0"/>
                </a:moveTo>
                <a:cubicBezTo>
                  <a:pt x="2462" y="0"/>
                  <a:pt x="2450" y="7"/>
                  <a:pt x="2442" y="18"/>
                </a:cubicBezTo>
                <a:lnTo>
                  <a:pt x="10" y="3962"/>
                </a:lnTo>
                <a:cubicBezTo>
                  <a:pt x="1" y="3980"/>
                  <a:pt x="6" y="4002"/>
                  <a:pt x="22" y="4013"/>
                </a:cubicBezTo>
                <a:lnTo>
                  <a:pt x="1229" y="4756"/>
                </a:lnTo>
                <a:cubicBezTo>
                  <a:pt x="1235" y="4760"/>
                  <a:pt x="1242" y="4762"/>
                  <a:pt x="1249" y="4762"/>
                </a:cubicBezTo>
                <a:cubicBezTo>
                  <a:pt x="1261" y="4762"/>
                  <a:pt x="1273" y="4756"/>
                  <a:pt x="1280" y="4745"/>
                </a:cubicBezTo>
                <a:lnTo>
                  <a:pt x="3712" y="800"/>
                </a:lnTo>
                <a:cubicBezTo>
                  <a:pt x="3722" y="783"/>
                  <a:pt x="3717" y="760"/>
                  <a:pt x="3700" y="749"/>
                </a:cubicBezTo>
                <a:lnTo>
                  <a:pt x="2493" y="6"/>
                </a:lnTo>
                <a:cubicBezTo>
                  <a:pt x="2487" y="2"/>
                  <a:pt x="2481" y="0"/>
                  <a:pt x="2475" y="0"/>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7"/>
          <p:cNvSpPr/>
          <p:nvPr/>
        </p:nvSpPr>
        <p:spPr>
          <a:xfrm>
            <a:off x="8411848" y="4018514"/>
            <a:ext cx="76502" cy="97820"/>
          </a:xfrm>
          <a:custGeom>
            <a:avLst/>
            <a:gdLst/>
            <a:ahLst/>
            <a:cxnLst/>
            <a:rect l="l" t="t" r="r" b="b"/>
            <a:pathLst>
              <a:path w="3725" h="4763" extrusionOk="0">
                <a:moveTo>
                  <a:pt x="2476" y="1"/>
                </a:moveTo>
                <a:cubicBezTo>
                  <a:pt x="2464" y="1"/>
                  <a:pt x="2451" y="7"/>
                  <a:pt x="2445" y="18"/>
                </a:cubicBezTo>
                <a:lnTo>
                  <a:pt x="12" y="3963"/>
                </a:lnTo>
                <a:cubicBezTo>
                  <a:pt x="1" y="3980"/>
                  <a:pt x="7" y="4002"/>
                  <a:pt x="24" y="4013"/>
                </a:cubicBezTo>
                <a:lnTo>
                  <a:pt x="1232" y="4758"/>
                </a:lnTo>
                <a:cubicBezTo>
                  <a:pt x="1238" y="4761"/>
                  <a:pt x="1244" y="4762"/>
                  <a:pt x="1250" y="4762"/>
                </a:cubicBezTo>
                <a:cubicBezTo>
                  <a:pt x="1262" y="4762"/>
                  <a:pt x="1275" y="4757"/>
                  <a:pt x="1282" y="4747"/>
                </a:cubicBezTo>
                <a:lnTo>
                  <a:pt x="3714" y="800"/>
                </a:lnTo>
                <a:cubicBezTo>
                  <a:pt x="3725" y="783"/>
                  <a:pt x="3718" y="761"/>
                  <a:pt x="3703" y="751"/>
                </a:cubicBezTo>
                <a:lnTo>
                  <a:pt x="2495" y="6"/>
                </a:lnTo>
                <a:cubicBezTo>
                  <a:pt x="2489" y="2"/>
                  <a:pt x="2482" y="1"/>
                  <a:pt x="2476" y="1"/>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7"/>
          <p:cNvSpPr/>
          <p:nvPr/>
        </p:nvSpPr>
        <p:spPr>
          <a:xfrm>
            <a:off x="8511024" y="3973372"/>
            <a:ext cx="71286" cy="89543"/>
          </a:xfrm>
          <a:custGeom>
            <a:avLst/>
            <a:gdLst/>
            <a:ahLst/>
            <a:cxnLst/>
            <a:rect l="l" t="t" r="r" b="b"/>
            <a:pathLst>
              <a:path w="3471" h="4360" extrusionOk="0">
                <a:moveTo>
                  <a:pt x="2524" y="1"/>
                </a:moveTo>
                <a:cubicBezTo>
                  <a:pt x="2333" y="1"/>
                  <a:pt x="2146" y="97"/>
                  <a:pt x="2037" y="272"/>
                </a:cubicBezTo>
                <a:lnTo>
                  <a:pt x="166" y="3306"/>
                </a:lnTo>
                <a:cubicBezTo>
                  <a:pt x="1" y="3575"/>
                  <a:pt x="84" y="3926"/>
                  <a:pt x="352" y="4092"/>
                </a:cubicBezTo>
                <a:lnTo>
                  <a:pt x="649" y="4276"/>
                </a:lnTo>
                <a:cubicBezTo>
                  <a:pt x="742" y="4332"/>
                  <a:pt x="845" y="4359"/>
                  <a:pt x="947" y="4359"/>
                </a:cubicBezTo>
                <a:cubicBezTo>
                  <a:pt x="1139" y="4359"/>
                  <a:pt x="1327" y="4263"/>
                  <a:pt x="1436" y="4089"/>
                </a:cubicBezTo>
                <a:lnTo>
                  <a:pt x="3306" y="1054"/>
                </a:lnTo>
                <a:cubicBezTo>
                  <a:pt x="3471" y="786"/>
                  <a:pt x="3388" y="435"/>
                  <a:pt x="3120" y="269"/>
                </a:cubicBezTo>
                <a:lnTo>
                  <a:pt x="2823" y="85"/>
                </a:lnTo>
                <a:cubicBezTo>
                  <a:pt x="2729" y="28"/>
                  <a:pt x="2626" y="1"/>
                  <a:pt x="2524" y="1"/>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7"/>
          <p:cNvSpPr/>
          <p:nvPr/>
        </p:nvSpPr>
        <p:spPr>
          <a:xfrm>
            <a:off x="8641847" y="4054023"/>
            <a:ext cx="71265" cy="89523"/>
          </a:xfrm>
          <a:custGeom>
            <a:avLst/>
            <a:gdLst/>
            <a:ahLst/>
            <a:cxnLst/>
            <a:rect l="l" t="t" r="r" b="b"/>
            <a:pathLst>
              <a:path w="3470" h="4359" extrusionOk="0">
                <a:moveTo>
                  <a:pt x="2523" y="1"/>
                </a:moveTo>
                <a:cubicBezTo>
                  <a:pt x="2331" y="1"/>
                  <a:pt x="2144" y="97"/>
                  <a:pt x="2036" y="272"/>
                </a:cubicBezTo>
                <a:lnTo>
                  <a:pt x="166" y="3306"/>
                </a:lnTo>
                <a:cubicBezTo>
                  <a:pt x="1" y="3574"/>
                  <a:pt x="84" y="3925"/>
                  <a:pt x="352" y="4091"/>
                </a:cubicBezTo>
                <a:lnTo>
                  <a:pt x="649" y="4274"/>
                </a:lnTo>
                <a:cubicBezTo>
                  <a:pt x="742" y="4331"/>
                  <a:pt x="845" y="4359"/>
                  <a:pt x="947" y="4359"/>
                </a:cubicBezTo>
                <a:cubicBezTo>
                  <a:pt x="1139" y="4359"/>
                  <a:pt x="1326" y="4262"/>
                  <a:pt x="1434" y="4088"/>
                </a:cubicBezTo>
                <a:lnTo>
                  <a:pt x="3306" y="1054"/>
                </a:lnTo>
                <a:cubicBezTo>
                  <a:pt x="3469" y="784"/>
                  <a:pt x="3386" y="433"/>
                  <a:pt x="3118" y="269"/>
                </a:cubicBezTo>
                <a:lnTo>
                  <a:pt x="2823" y="85"/>
                </a:lnTo>
                <a:cubicBezTo>
                  <a:pt x="2729" y="28"/>
                  <a:pt x="2625" y="1"/>
                  <a:pt x="2523" y="1"/>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7"/>
          <p:cNvSpPr/>
          <p:nvPr/>
        </p:nvSpPr>
        <p:spPr>
          <a:xfrm>
            <a:off x="8772651" y="4134674"/>
            <a:ext cx="71286" cy="89523"/>
          </a:xfrm>
          <a:custGeom>
            <a:avLst/>
            <a:gdLst/>
            <a:ahLst/>
            <a:cxnLst/>
            <a:rect l="l" t="t" r="r" b="b"/>
            <a:pathLst>
              <a:path w="3471" h="4359" extrusionOk="0">
                <a:moveTo>
                  <a:pt x="2524" y="1"/>
                </a:moveTo>
                <a:cubicBezTo>
                  <a:pt x="2332" y="1"/>
                  <a:pt x="2145" y="97"/>
                  <a:pt x="2037" y="272"/>
                </a:cubicBezTo>
                <a:lnTo>
                  <a:pt x="165" y="3306"/>
                </a:lnTo>
                <a:cubicBezTo>
                  <a:pt x="0" y="3574"/>
                  <a:pt x="83" y="3925"/>
                  <a:pt x="351" y="4091"/>
                </a:cubicBezTo>
                <a:lnTo>
                  <a:pt x="648" y="4274"/>
                </a:lnTo>
                <a:cubicBezTo>
                  <a:pt x="742" y="4331"/>
                  <a:pt x="846" y="4359"/>
                  <a:pt x="948" y="4359"/>
                </a:cubicBezTo>
                <a:cubicBezTo>
                  <a:pt x="1139" y="4359"/>
                  <a:pt x="1327" y="4262"/>
                  <a:pt x="1435" y="4088"/>
                </a:cubicBezTo>
                <a:lnTo>
                  <a:pt x="3305" y="1054"/>
                </a:lnTo>
                <a:cubicBezTo>
                  <a:pt x="3470" y="784"/>
                  <a:pt x="3387" y="433"/>
                  <a:pt x="3119" y="269"/>
                </a:cubicBezTo>
                <a:lnTo>
                  <a:pt x="2822" y="85"/>
                </a:lnTo>
                <a:cubicBezTo>
                  <a:pt x="2729" y="28"/>
                  <a:pt x="2626" y="1"/>
                  <a:pt x="2524" y="1"/>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 name="Google Shape;620;p57"/>
          <p:cNvGrpSpPr/>
          <p:nvPr/>
        </p:nvGrpSpPr>
        <p:grpSpPr>
          <a:xfrm>
            <a:off x="5741579" y="3053522"/>
            <a:ext cx="1129398" cy="634219"/>
            <a:chOff x="4652192" y="4157060"/>
            <a:chExt cx="1129398" cy="634219"/>
          </a:xfrm>
        </p:grpSpPr>
        <p:sp>
          <p:nvSpPr>
            <p:cNvPr id="621" name="Google Shape;621;p57"/>
            <p:cNvSpPr/>
            <p:nvPr/>
          </p:nvSpPr>
          <p:spPr>
            <a:xfrm>
              <a:off x="4688420" y="4247363"/>
              <a:ext cx="1093170" cy="543915"/>
            </a:xfrm>
            <a:custGeom>
              <a:avLst/>
              <a:gdLst/>
              <a:ahLst/>
              <a:cxnLst/>
              <a:rect l="l" t="t" r="r" b="b"/>
              <a:pathLst>
                <a:path w="53228" h="26484" extrusionOk="0">
                  <a:moveTo>
                    <a:pt x="26615" y="0"/>
                  </a:moveTo>
                  <a:cubicBezTo>
                    <a:pt x="19555" y="0"/>
                    <a:pt x="12786" y="1396"/>
                    <a:pt x="7796" y="3879"/>
                  </a:cubicBezTo>
                  <a:cubicBezTo>
                    <a:pt x="2804" y="6362"/>
                    <a:pt x="0" y="9731"/>
                    <a:pt x="0" y="13242"/>
                  </a:cubicBezTo>
                  <a:cubicBezTo>
                    <a:pt x="0" y="16755"/>
                    <a:pt x="2804" y="20121"/>
                    <a:pt x="7796" y="22606"/>
                  </a:cubicBezTo>
                  <a:cubicBezTo>
                    <a:pt x="12786" y="25089"/>
                    <a:pt x="19555" y="26484"/>
                    <a:pt x="26615" y="26484"/>
                  </a:cubicBezTo>
                  <a:cubicBezTo>
                    <a:pt x="33673" y="26484"/>
                    <a:pt x="40442" y="25089"/>
                    <a:pt x="45434" y="22606"/>
                  </a:cubicBezTo>
                  <a:cubicBezTo>
                    <a:pt x="50424" y="20121"/>
                    <a:pt x="53228" y="16755"/>
                    <a:pt x="53228" y="13242"/>
                  </a:cubicBezTo>
                  <a:cubicBezTo>
                    <a:pt x="53228" y="9731"/>
                    <a:pt x="50424" y="6362"/>
                    <a:pt x="45434" y="3879"/>
                  </a:cubicBezTo>
                  <a:cubicBezTo>
                    <a:pt x="40442" y="1396"/>
                    <a:pt x="33673" y="0"/>
                    <a:pt x="26615" y="0"/>
                  </a:cubicBezTo>
                  <a:close/>
                </a:path>
              </a:pathLst>
            </a:custGeom>
            <a:solidFill>
              <a:srgbClr val="32186B">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7"/>
            <p:cNvSpPr/>
            <p:nvPr/>
          </p:nvSpPr>
          <p:spPr>
            <a:xfrm>
              <a:off x="4792935" y="4207767"/>
              <a:ext cx="536152" cy="349918"/>
            </a:xfrm>
            <a:custGeom>
              <a:avLst/>
              <a:gdLst/>
              <a:ahLst/>
              <a:cxnLst/>
              <a:rect l="l" t="t" r="r" b="b"/>
              <a:pathLst>
                <a:path w="26106" h="17038" extrusionOk="0">
                  <a:moveTo>
                    <a:pt x="26105" y="1"/>
                  </a:moveTo>
                  <a:lnTo>
                    <a:pt x="13" y="13326"/>
                  </a:lnTo>
                  <a:lnTo>
                    <a:pt x="1" y="17037"/>
                  </a:lnTo>
                  <a:lnTo>
                    <a:pt x="26093" y="3712"/>
                  </a:lnTo>
                  <a:lnTo>
                    <a:pt x="26105" y="1"/>
                  </a:lnTo>
                  <a:close/>
                </a:path>
              </a:pathLst>
            </a:custGeom>
            <a:solidFill>
              <a:srgbClr val="FCD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7"/>
            <p:cNvSpPr/>
            <p:nvPr/>
          </p:nvSpPr>
          <p:spPr>
            <a:xfrm>
              <a:off x="4688013" y="4340987"/>
              <a:ext cx="105206" cy="286356"/>
            </a:xfrm>
            <a:custGeom>
              <a:avLst/>
              <a:gdLst/>
              <a:ahLst/>
              <a:cxnLst/>
              <a:rect l="l" t="t" r="r" b="b"/>
              <a:pathLst>
                <a:path w="5122" h="13573" extrusionOk="0">
                  <a:moveTo>
                    <a:pt x="20" y="0"/>
                  </a:moveTo>
                  <a:cubicBezTo>
                    <a:pt x="20" y="5"/>
                    <a:pt x="20" y="10"/>
                    <a:pt x="20" y="15"/>
                  </a:cubicBezTo>
                  <a:lnTo>
                    <a:pt x="20" y="15"/>
                  </a:lnTo>
                  <a:lnTo>
                    <a:pt x="20" y="0"/>
                  </a:lnTo>
                  <a:close/>
                  <a:moveTo>
                    <a:pt x="20" y="15"/>
                  </a:moveTo>
                  <a:lnTo>
                    <a:pt x="8" y="7104"/>
                  </a:lnTo>
                  <a:cubicBezTo>
                    <a:pt x="0" y="9430"/>
                    <a:pt x="1704" y="11760"/>
                    <a:pt x="5110" y="13573"/>
                  </a:cubicBezTo>
                  <a:lnTo>
                    <a:pt x="5122" y="6469"/>
                  </a:lnTo>
                  <a:cubicBezTo>
                    <a:pt x="1724" y="4659"/>
                    <a:pt x="20" y="2336"/>
                    <a:pt x="20" y="15"/>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7"/>
            <p:cNvSpPr/>
            <p:nvPr/>
          </p:nvSpPr>
          <p:spPr>
            <a:xfrm>
              <a:off x="4652192" y="4157060"/>
              <a:ext cx="676916" cy="324390"/>
            </a:xfrm>
            <a:custGeom>
              <a:avLst/>
              <a:gdLst/>
              <a:ahLst/>
              <a:cxnLst/>
              <a:rect l="l" t="t" r="r" b="b"/>
              <a:pathLst>
                <a:path w="32960" h="15795" extrusionOk="0">
                  <a:moveTo>
                    <a:pt x="20337" y="1"/>
                  </a:moveTo>
                  <a:cubicBezTo>
                    <a:pt x="15531" y="1"/>
                    <a:pt x="10734" y="930"/>
                    <a:pt x="7101" y="2785"/>
                  </a:cubicBezTo>
                  <a:cubicBezTo>
                    <a:pt x="51" y="6386"/>
                    <a:pt x="0" y="12139"/>
                    <a:pt x="6867" y="15795"/>
                  </a:cubicBezTo>
                  <a:lnTo>
                    <a:pt x="32960" y="2470"/>
                  </a:lnTo>
                  <a:cubicBezTo>
                    <a:pt x="29386" y="823"/>
                    <a:pt x="24858" y="1"/>
                    <a:pt x="203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7"/>
            <p:cNvSpPr/>
            <p:nvPr/>
          </p:nvSpPr>
          <p:spPr>
            <a:xfrm>
              <a:off x="4813041" y="4217727"/>
              <a:ext cx="536193" cy="349938"/>
            </a:xfrm>
            <a:custGeom>
              <a:avLst/>
              <a:gdLst/>
              <a:ahLst/>
              <a:cxnLst/>
              <a:rect l="l" t="t" r="r" b="b"/>
              <a:pathLst>
                <a:path w="26108" h="17039" extrusionOk="0">
                  <a:moveTo>
                    <a:pt x="26107" y="1"/>
                  </a:moveTo>
                  <a:lnTo>
                    <a:pt x="13" y="13327"/>
                  </a:lnTo>
                  <a:lnTo>
                    <a:pt x="1" y="17039"/>
                  </a:lnTo>
                  <a:lnTo>
                    <a:pt x="1" y="17039"/>
                  </a:lnTo>
                  <a:lnTo>
                    <a:pt x="26095" y="3712"/>
                  </a:lnTo>
                  <a:lnTo>
                    <a:pt x="261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7"/>
            <p:cNvSpPr/>
            <p:nvPr/>
          </p:nvSpPr>
          <p:spPr>
            <a:xfrm>
              <a:off x="4793182" y="4207767"/>
              <a:ext cx="556012" cy="283684"/>
            </a:xfrm>
            <a:custGeom>
              <a:avLst/>
              <a:gdLst/>
              <a:ahLst/>
              <a:cxnLst/>
              <a:rect l="l" t="t" r="r" b="b"/>
              <a:pathLst>
                <a:path w="27073" h="13813" extrusionOk="0">
                  <a:moveTo>
                    <a:pt x="26093" y="1"/>
                  </a:moveTo>
                  <a:lnTo>
                    <a:pt x="1" y="13326"/>
                  </a:lnTo>
                  <a:cubicBezTo>
                    <a:pt x="139" y="13401"/>
                    <a:pt x="281" y="13477"/>
                    <a:pt x="478" y="13575"/>
                  </a:cubicBezTo>
                  <a:cubicBezTo>
                    <a:pt x="643" y="13657"/>
                    <a:pt x="812" y="13734"/>
                    <a:pt x="978" y="13812"/>
                  </a:cubicBezTo>
                  <a:lnTo>
                    <a:pt x="27072" y="486"/>
                  </a:lnTo>
                  <a:cubicBezTo>
                    <a:pt x="26923" y="407"/>
                    <a:pt x="26775" y="327"/>
                    <a:pt x="26594" y="236"/>
                  </a:cubicBezTo>
                  <a:cubicBezTo>
                    <a:pt x="26431" y="156"/>
                    <a:pt x="26263" y="79"/>
                    <a:pt x="26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7"/>
            <p:cNvSpPr/>
            <p:nvPr/>
          </p:nvSpPr>
          <p:spPr>
            <a:xfrm>
              <a:off x="4792935" y="4481429"/>
              <a:ext cx="20373" cy="155921"/>
            </a:xfrm>
            <a:custGeom>
              <a:avLst/>
              <a:gdLst/>
              <a:ahLst/>
              <a:cxnLst/>
              <a:rect l="l" t="t" r="r" b="b"/>
              <a:pathLst>
                <a:path w="992" h="7592" extrusionOk="0">
                  <a:moveTo>
                    <a:pt x="13" y="1"/>
                  </a:moveTo>
                  <a:lnTo>
                    <a:pt x="1" y="7105"/>
                  </a:lnTo>
                  <a:cubicBezTo>
                    <a:pt x="141" y="7180"/>
                    <a:pt x="281" y="7256"/>
                    <a:pt x="479" y="7354"/>
                  </a:cubicBezTo>
                  <a:cubicBezTo>
                    <a:pt x="642" y="7436"/>
                    <a:pt x="812" y="7513"/>
                    <a:pt x="980" y="7591"/>
                  </a:cubicBezTo>
                  <a:lnTo>
                    <a:pt x="992" y="487"/>
                  </a:lnTo>
                  <a:cubicBezTo>
                    <a:pt x="824" y="410"/>
                    <a:pt x="655" y="333"/>
                    <a:pt x="492" y="250"/>
                  </a:cubicBezTo>
                  <a:cubicBezTo>
                    <a:pt x="293" y="152"/>
                    <a:pt x="153" y="76"/>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7"/>
            <p:cNvSpPr/>
            <p:nvPr/>
          </p:nvSpPr>
          <p:spPr>
            <a:xfrm>
              <a:off x="4806163" y="4350538"/>
              <a:ext cx="647779" cy="337411"/>
            </a:xfrm>
            <a:custGeom>
              <a:avLst/>
              <a:gdLst/>
              <a:ahLst/>
              <a:cxnLst/>
              <a:rect l="l" t="t" r="r" b="b"/>
              <a:pathLst>
                <a:path w="31207" h="16431" extrusionOk="0">
                  <a:moveTo>
                    <a:pt x="31207" y="1"/>
                  </a:moveTo>
                  <a:cubicBezTo>
                    <a:pt x="31201" y="2365"/>
                    <a:pt x="29424" y="4727"/>
                    <a:pt x="25871" y="6542"/>
                  </a:cubicBezTo>
                  <a:cubicBezTo>
                    <a:pt x="22239" y="8397"/>
                    <a:pt x="17441" y="9326"/>
                    <a:pt x="12636" y="9326"/>
                  </a:cubicBezTo>
                  <a:cubicBezTo>
                    <a:pt x="8115" y="9326"/>
                    <a:pt x="3587" y="8504"/>
                    <a:pt x="13" y="6857"/>
                  </a:cubicBezTo>
                  <a:lnTo>
                    <a:pt x="1" y="13961"/>
                  </a:lnTo>
                  <a:cubicBezTo>
                    <a:pt x="3575" y="15608"/>
                    <a:pt x="8103" y="16430"/>
                    <a:pt x="12623" y="16430"/>
                  </a:cubicBezTo>
                  <a:cubicBezTo>
                    <a:pt x="17429" y="16430"/>
                    <a:pt x="22226" y="15501"/>
                    <a:pt x="25859" y="13646"/>
                  </a:cubicBezTo>
                  <a:cubicBezTo>
                    <a:pt x="29412" y="11831"/>
                    <a:pt x="31187" y="9469"/>
                    <a:pt x="31195" y="7105"/>
                  </a:cubicBezTo>
                  <a:lnTo>
                    <a:pt x="312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7"/>
            <p:cNvSpPr/>
            <p:nvPr/>
          </p:nvSpPr>
          <p:spPr>
            <a:xfrm>
              <a:off x="4806163" y="4214313"/>
              <a:ext cx="691171" cy="329644"/>
            </a:xfrm>
            <a:custGeom>
              <a:avLst/>
              <a:gdLst/>
              <a:ahLst/>
              <a:cxnLst/>
              <a:rect l="l" t="t" r="r" b="b"/>
              <a:pathLst>
                <a:path w="32960" h="15797" extrusionOk="0">
                  <a:moveTo>
                    <a:pt x="26095" y="1"/>
                  </a:moveTo>
                  <a:lnTo>
                    <a:pt x="1" y="13327"/>
                  </a:lnTo>
                  <a:cubicBezTo>
                    <a:pt x="3575" y="14974"/>
                    <a:pt x="8103" y="15796"/>
                    <a:pt x="12624" y="15796"/>
                  </a:cubicBezTo>
                  <a:cubicBezTo>
                    <a:pt x="17429" y="15796"/>
                    <a:pt x="22227" y="14867"/>
                    <a:pt x="25859" y="13012"/>
                  </a:cubicBezTo>
                  <a:cubicBezTo>
                    <a:pt x="32908" y="9411"/>
                    <a:pt x="32959" y="3658"/>
                    <a:pt x="26095" y="1"/>
                  </a:cubicBezTo>
                  <a:close/>
                </a:path>
              </a:pathLst>
            </a:cu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 name="Google Shape;630;p57"/>
          <p:cNvSpPr/>
          <p:nvPr/>
        </p:nvSpPr>
        <p:spPr>
          <a:xfrm>
            <a:off x="6273196" y="4123891"/>
            <a:ext cx="1093170" cy="543936"/>
          </a:xfrm>
          <a:custGeom>
            <a:avLst/>
            <a:gdLst/>
            <a:ahLst/>
            <a:cxnLst/>
            <a:rect l="l" t="t" r="r" b="b"/>
            <a:pathLst>
              <a:path w="53228" h="26485" extrusionOk="0">
                <a:moveTo>
                  <a:pt x="26613" y="1"/>
                </a:moveTo>
                <a:cubicBezTo>
                  <a:pt x="19555" y="1"/>
                  <a:pt x="12785" y="1397"/>
                  <a:pt x="7794" y="3880"/>
                </a:cubicBezTo>
                <a:cubicBezTo>
                  <a:pt x="2803" y="6363"/>
                  <a:pt x="0" y="9731"/>
                  <a:pt x="0" y="13243"/>
                </a:cubicBezTo>
                <a:cubicBezTo>
                  <a:pt x="0" y="16754"/>
                  <a:pt x="2803" y="20122"/>
                  <a:pt x="7794" y="22605"/>
                </a:cubicBezTo>
                <a:cubicBezTo>
                  <a:pt x="12785" y="25088"/>
                  <a:pt x="19555" y="26484"/>
                  <a:pt x="26613" y="26484"/>
                </a:cubicBezTo>
                <a:cubicBezTo>
                  <a:pt x="33671" y="26484"/>
                  <a:pt x="40441" y="25088"/>
                  <a:pt x="45432" y="22605"/>
                </a:cubicBezTo>
                <a:cubicBezTo>
                  <a:pt x="50423" y="20122"/>
                  <a:pt x="53227" y="16754"/>
                  <a:pt x="53227" y="13243"/>
                </a:cubicBezTo>
                <a:cubicBezTo>
                  <a:pt x="53227" y="9731"/>
                  <a:pt x="50423" y="6363"/>
                  <a:pt x="45432" y="3880"/>
                </a:cubicBezTo>
                <a:cubicBezTo>
                  <a:pt x="40441" y="1397"/>
                  <a:pt x="33671" y="1"/>
                  <a:pt x="26613" y="1"/>
                </a:cubicBezTo>
                <a:close/>
              </a:path>
            </a:pathLst>
          </a:custGeom>
          <a:solidFill>
            <a:srgbClr val="32186B">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7"/>
          <p:cNvSpPr/>
          <p:nvPr/>
        </p:nvSpPr>
        <p:spPr>
          <a:xfrm>
            <a:off x="6377711" y="4084316"/>
            <a:ext cx="536111" cy="349897"/>
          </a:xfrm>
          <a:custGeom>
            <a:avLst/>
            <a:gdLst/>
            <a:ahLst/>
            <a:cxnLst/>
            <a:rect l="l" t="t" r="r" b="b"/>
            <a:pathLst>
              <a:path w="26104" h="17037" extrusionOk="0">
                <a:moveTo>
                  <a:pt x="26104" y="1"/>
                </a:moveTo>
                <a:lnTo>
                  <a:pt x="13" y="13325"/>
                </a:lnTo>
                <a:lnTo>
                  <a:pt x="0" y="17037"/>
                </a:lnTo>
                <a:lnTo>
                  <a:pt x="26091" y="3712"/>
                </a:lnTo>
                <a:lnTo>
                  <a:pt x="261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7"/>
          <p:cNvSpPr/>
          <p:nvPr/>
        </p:nvSpPr>
        <p:spPr>
          <a:xfrm>
            <a:off x="6272785" y="4225121"/>
            <a:ext cx="105193" cy="278776"/>
          </a:xfrm>
          <a:custGeom>
            <a:avLst/>
            <a:gdLst/>
            <a:ahLst/>
            <a:cxnLst/>
            <a:rect l="l" t="t" r="r" b="b"/>
            <a:pathLst>
              <a:path w="5122" h="13574" extrusionOk="0">
                <a:moveTo>
                  <a:pt x="19" y="1"/>
                </a:moveTo>
                <a:lnTo>
                  <a:pt x="19" y="1"/>
                </a:lnTo>
                <a:cubicBezTo>
                  <a:pt x="19" y="5"/>
                  <a:pt x="19" y="8"/>
                  <a:pt x="19" y="12"/>
                </a:cubicBezTo>
                <a:lnTo>
                  <a:pt x="19" y="12"/>
                </a:lnTo>
                <a:lnTo>
                  <a:pt x="19" y="1"/>
                </a:lnTo>
                <a:close/>
                <a:moveTo>
                  <a:pt x="19" y="12"/>
                </a:moveTo>
                <a:lnTo>
                  <a:pt x="8" y="7105"/>
                </a:lnTo>
                <a:cubicBezTo>
                  <a:pt x="0" y="9431"/>
                  <a:pt x="1703" y="11760"/>
                  <a:pt x="5109" y="13574"/>
                </a:cubicBezTo>
                <a:lnTo>
                  <a:pt x="5122" y="6469"/>
                </a:lnTo>
                <a:cubicBezTo>
                  <a:pt x="1720" y="4659"/>
                  <a:pt x="18" y="2334"/>
                  <a:pt x="19" y="12"/>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7"/>
          <p:cNvSpPr/>
          <p:nvPr/>
        </p:nvSpPr>
        <p:spPr>
          <a:xfrm>
            <a:off x="6236975" y="4033600"/>
            <a:ext cx="676916" cy="326483"/>
          </a:xfrm>
          <a:custGeom>
            <a:avLst/>
            <a:gdLst/>
            <a:ahLst/>
            <a:cxnLst/>
            <a:rect l="l" t="t" r="r" b="b"/>
            <a:pathLst>
              <a:path w="32960" h="15795" extrusionOk="0">
                <a:moveTo>
                  <a:pt x="20336" y="1"/>
                </a:moveTo>
                <a:cubicBezTo>
                  <a:pt x="15531" y="1"/>
                  <a:pt x="10734" y="930"/>
                  <a:pt x="7101" y="2785"/>
                </a:cubicBezTo>
                <a:cubicBezTo>
                  <a:pt x="50" y="6386"/>
                  <a:pt x="1" y="12138"/>
                  <a:pt x="6867" y="15794"/>
                </a:cubicBezTo>
                <a:lnTo>
                  <a:pt x="32959" y="2470"/>
                </a:lnTo>
                <a:cubicBezTo>
                  <a:pt x="29385" y="823"/>
                  <a:pt x="24857" y="1"/>
                  <a:pt x="20336" y="1"/>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7"/>
          <p:cNvSpPr/>
          <p:nvPr/>
        </p:nvSpPr>
        <p:spPr>
          <a:xfrm>
            <a:off x="6397817" y="4094276"/>
            <a:ext cx="536152" cy="349897"/>
          </a:xfrm>
          <a:custGeom>
            <a:avLst/>
            <a:gdLst/>
            <a:ahLst/>
            <a:cxnLst/>
            <a:rect l="l" t="t" r="r" b="b"/>
            <a:pathLst>
              <a:path w="26106" h="17037" extrusionOk="0">
                <a:moveTo>
                  <a:pt x="26105" y="0"/>
                </a:moveTo>
                <a:lnTo>
                  <a:pt x="13" y="13325"/>
                </a:lnTo>
                <a:lnTo>
                  <a:pt x="0" y="17037"/>
                </a:lnTo>
                <a:lnTo>
                  <a:pt x="26093" y="3712"/>
                </a:lnTo>
                <a:lnTo>
                  <a:pt x="26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7"/>
          <p:cNvSpPr/>
          <p:nvPr/>
        </p:nvSpPr>
        <p:spPr>
          <a:xfrm>
            <a:off x="6377937" y="4084316"/>
            <a:ext cx="555991" cy="283643"/>
          </a:xfrm>
          <a:custGeom>
            <a:avLst/>
            <a:gdLst/>
            <a:ahLst/>
            <a:cxnLst/>
            <a:rect l="l" t="t" r="r" b="b"/>
            <a:pathLst>
              <a:path w="27072" h="13811" extrusionOk="0">
                <a:moveTo>
                  <a:pt x="26093" y="1"/>
                </a:moveTo>
                <a:lnTo>
                  <a:pt x="0" y="13325"/>
                </a:lnTo>
                <a:cubicBezTo>
                  <a:pt x="140" y="13401"/>
                  <a:pt x="280" y="13475"/>
                  <a:pt x="479" y="13575"/>
                </a:cubicBezTo>
                <a:cubicBezTo>
                  <a:pt x="642" y="13656"/>
                  <a:pt x="811" y="13733"/>
                  <a:pt x="979" y="13810"/>
                </a:cubicBezTo>
                <a:lnTo>
                  <a:pt x="27072" y="485"/>
                </a:lnTo>
                <a:cubicBezTo>
                  <a:pt x="26924" y="407"/>
                  <a:pt x="26775" y="327"/>
                  <a:pt x="26593" y="236"/>
                </a:cubicBezTo>
                <a:cubicBezTo>
                  <a:pt x="26430" y="154"/>
                  <a:pt x="26262" y="77"/>
                  <a:pt x="26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7"/>
          <p:cNvSpPr/>
          <p:nvPr/>
        </p:nvSpPr>
        <p:spPr>
          <a:xfrm>
            <a:off x="6377711" y="4358640"/>
            <a:ext cx="20353" cy="155880"/>
          </a:xfrm>
          <a:custGeom>
            <a:avLst/>
            <a:gdLst/>
            <a:ahLst/>
            <a:cxnLst/>
            <a:rect l="l" t="t" r="r" b="b"/>
            <a:pathLst>
              <a:path w="991" h="7590" extrusionOk="0">
                <a:moveTo>
                  <a:pt x="13" y="0"/>
                </a:moveTo>
                <a:lnTo>
                  <a:pt x="0" y="7105"/>
                </a:lnTo>
                <a:cubicBezTo>
                  <a:pt x="139" y="7180"/>
                  <a:pt x="280" y="7254"/>
                  <a:pt x="478" y="7354"/>
                </a:cubicBezTo>
                <a:cubicBezTo>
                  <a:pt x="642" y="7436"/>
                  <a:pt x="812" y="7513"/>
                  <a:pt x="978" y="7590"/>
                </a:cubicBezTo>
                <a:lnTo>
                  <a:pt x="990" y="485"/>
                </a:lnTo>
                <a:cubicBezTo>
                  <a:pt x="822" y="408"/>
                  <a:pt x="653" y="331"/>
                  <a:pt x="490" y="250"/>
                </a:cubicBezTo>
                <a:cubicBezTo>
                  <a:pt x="291" y="150"/>
                  <a:pt x="151" y="76"/>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7"/>
          <p:cNvSpPr/>
          <p:nvPr/>
        </p:nvSpPr>
        <p:spPr>
          <a:xfrm>
            <a:off x="6397817" y="4227154"/>
            <a:ext cx="640914" cy="337431"/>
          </a:xfrm>
          <a:custGeom>
            <a:avLst/>
            <a:gdLst/>
            <a:ahLst/>
            <a:cxnLst/>
            <a:rect l="l" t="t" r="r" b="b"/>
            <a:pathLst>
              <a:path w="31207" h="16430" extrusionOk="0">
                <a:moveTo>
                  <a:pt x="31207" y="0"/>
                </a:moveTo>
                <a:cubicBezTo>
                  <a:pt x="31199" y="2363"/>
                  <a:pt x="29424" y="4726"/>
                  <a:pt x="25870" y="6540"/>
                </a:cubicBezTo>
                <a:cubicBezTo>
                  <a:pt x="22236" y="8395"/>
                  <a:pt x="17439" y="9325"/>
                  <a:pt x="12633" y="9325"/>
                </a:cubicBezTo>
                <a:cubicBezTo>
                  <a:pt x="8114" y="9325"/>
                  <a:pt x="3586" y="8503"/>
                  <a:pt x="13" y="6855"/>
                </a:cubicBezTo>
                <a:lnTo>
                  <a:pt x="0" y="13961"/>
                </a:lnTo>
                <a:cubicBezTo>
                  <a:pt x="3574" y="15607"/>
                  <a:pt x="8102" y="16429"/>
                  <a:pt x="12623" y="16429"/>
                </a:cubicBezTo>
                <a:cubicBezTo>
                  <a:pt x="17428" y="16429"/>
                  <a:pt x="22225" y="15501"/>
                  <a:pt x="25857" y="13646"/>
                </a:cubicBezTo>
                <a:cubicBezTo>
                  <a:pt x="29412" y="11831"/>
                  <a:pt x="31187" y="9469"/>
                  <a:pt x="31194" y="7105"/>
                </a:cubicBezTo>
                <a:lnTo>
                  <a:pt x="31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7"/>
          <p:cNvSpPr/>
          <p:nvPr/>
        </p:nvSpPr>
        <p:spPr>
          <a:xfrm>
            <a:off x="6398000" y="4094275"/>
            <a:ext cx="676895" cy="326483"/>
          </a:xfrm>
          <a:custGeom>
            <a:avLst/>
            <a:gdLst/>
            <a:ahLst/>
            <a:cxnLst/>
            <a:rect l="l" t="t" r="r" b="b"/>
            <a:pathLst>
              <a:path w="32959" h="15795" extrusionOk="0">
                <a:moveTo>
                  <a:pt x="26093" y="0"/>
                </a:moveTo>
                <a:lnTo>
                  <a:pt x="1" y="13325"/>
                </a:lnTo>
                <a:cubicBezTo>
                  <a:pt x="3574" y="14973"/>
                  <a:pt x="8102" y="15795"/>
                  <a:pt x="12622" y="15795"/>
                </a:cubicBezTo>
                <a:cubicBezTo>
                  <a:pt x="17428" y="15795"/>
                  <a:pt x="22226" y="14865"/>
                  <a:pt x="25859" y="13010"/>
                </a:cubicBezTo>
                <a:cubicBezTo>
                  <a:pt x="32910" y="9409"/>
                  <a:pt x="32959" y="3656"/>
                  <a:pt x="26093"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7"/>
          <p:cNvSpPr/>
          <p:nvPr/>
        </p:nvSpPr>
        <p:spPr>
          <a:xfrm>
            <a:off x="7129733" y="3316172"/>
            <a:ext cx="578110" cy="347084"/>
          </a:xfrm>
          <a:custGeom>
            <a:avLst/>
            <a:gdLst/>
            <a:ahLst/>
            <a:cxnLst/>
            <a:rect l="l" t="t" r="r" b="b"/>
            <a:pathLst>
              <a:path w="28149" h="16900" extrusionOk="0">
                <a:moveTo>
                  <a:pt x="28145" y="16029"/>
                </a:moveTo>
                <a:lnTo>
                  <a:pt x="28148" y="16031"/>
                </a:lnTo>
                <a:cubicBezTo>
                  <a:pt x="28147" y="16031"/>
                  <a:pt x="28146" y="16030"/>
                  <a:pt x="28145" y="16029"/>
                </a:cubicBezTo>
                <a:close/>
                <a:moveTo>
                  <a:pt x="517" y="0"/>
                </a:moveTo>
                <a:cubicBezTo>
                  <a:pt x="469" y="0"/>
                  <a:pt x="414" y="17"/>
                  <a:pt x="356" y="51"/>
                </a:cubicBezTo>
                <a:cubicBezTo>
                  <a:pt x="159" y="165"/>
                  <a:pt x="1" y="440"/>
                  <a:pt x="1" y="665"/>
                </a:cubicBezTo>
                <a:cubicBezTo>
                  <a:pt x="1" y="779"/>
                  <a:pt x="39" y="858"/>
                  <a:pt x="104" y="894"/>
                </a:cubicBezTo>
                <a:lnTo>
                  <a:pt x="27643" y="16899"/>
                </a:lnTo>
                <a:cubicBezTo>
                  <a:pt x="27579" y="16861"/>
                  <a:pt x="27540" y="16784"/>
                  <a:pt x="27539" y="16670"/>
                </a:cubicBezTo>
                <a:cubicBezTo>
                  <a:pt x="27539" y="16444"/>
                  <a:pt x="27699" y="16168"/>
                  <a:pt x="27894" y="16054"/>
                </a:cubicBezTo>
                <a:cubicBezTo>
                  <a:pt x="27952" y="16022"/>
                  <a:pt x="28005" y="16006"/>
                  <a:pt x="28053" y="16006"/>
                </a:cubicBezTo>
                <a:cubicBezTo>
                  <a:pt x="28087" y="16006"/>
                  <a:pt x="28118" y="16014"/>
                  <a:pt x="28145" y="16029"/>
                </a:cubicBezTo>
                <a:lnTo>
                  <a:pt x="28145" y="16029"/>
                </a:lnTo>
                <a:lnTo>
                  <a:pt x="610" y="25"/>
                </a:lnTo>
                <a:cubicBezTo>
                  <a:pt x="583" y="9"/>
                  <a:pt x="552" y="0"/>
                  <a:pt x="517" y="0"/>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7"/>
          <p:cNvSpPr/>
          <p:nvPr/>
        </p:nvSpPr>
        <p:spPr>
          <a:xfrm>
            <a:off x="7643602" y="3577471"/>
            <a:ext cx="367580" cy="326505"/>
          </a:xfrm>
          <a:custGeom>
            <a:avLst/>
            <a:gdLst/>
            <a:ahLst/>
            <a:cxnLst/>
            <a:rect l="l" t="t" r="r" b="b"/>
            <a:pathLst>
              <a:path w="17898" h="15898" extrusionOk="0">
                <a:moveTo>
                  <a:pt x="5261" y="0"/>
                </a:moveTo>
                <a:cubicBezTo>
                  <a:pt x="4770" y="0"/>
                  <a:pt x="4216" y="161"/>
                  <a:pt x="3631" y="500"/>
                </a:cubicBezTo>
                <a:cubicBezTo>
                  <a:pt x="1622" y="1660"/>
                  <a:pt x="1" y="4470"/>
                  <a:pt x="7" y="6776"/>
                </a:cubicBezTo>
                <a:cubicBezTo>
                  <a:pt x="10" y="7923"/>
                  <a:pt x="415" y="8728"/>
                  <a:pt x="1068" y="9110"/>
                </a:cubicBezTo>
                <a:lnTo>
                  <a:pt x="12748" y="15897"/>
                </a:lnTo>
                <a:cubicBezTo>
                  <a:pt x="12096" y="15517"/>
                  <a:pt x="11691" y="14710"/>
                  <a:pt x="11688" y="13565"/>
                </a:cubicBezTo>
                <a:cubicBezTo>
                  <a:pt x="11680" y="11256"/>
                  <a:pt x="13303" y="8447"/>
                  <a:pt x="15310" y="7286"/>
                </a:cubicBezTo>
                <a:cubicBezTo>
                  <a:pt x="15897" y="6949"/>
                  <a:pt x="16451" y="6789"/>
                  <a:pt x="16942" y="6789"/>
                </a:cubicBezTo>
                <a:cubicBezTo>
                  <a:pt x="17297" y="6789"/>
                  <a:pt x="17619" y="6873"/>
                  <a:pt x="17898" y="7033"/>
                </a:cubicBezTo>
                <a:lnTo>
                  <a:pt x="6217" y="246"/>
                </a:lnTo>
                <a:cubicBezTo>
                  <a:pt x="5939" y="85"/>
                  <a:pt x="5617" y="0"/>
                  <a:pt x="5261" y="0"/>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7"/>
          <p:cNvSpPr/>
          <p:nvPr/>
        </p:nvSpPr>
        <p:spPr>
          <a:xfrm>
            <a:off x="7692234" y="3500517"/>
            <a:ext cx="1653433" cy="1299100"/>
          </a:xfrm>
          <a:custGeom>
            <a:avLst/>
            <a:gdLst/>
            <a:ahLst/>
            <a:cxnLst/>
            <a:rect l="l" t="t" r="r" b="b"/>
            <a:pathLst>
              <a:path w="80508" h="63255" extrusionOk="0">
                <a:moveTo>
                  <a:pt x="15372" y="0"/>
                </a:moveTo>
                <a:cubicBezTo>
                  <a:pt x="13937" y="0"/>
                  <a:pt x="12318" y="469"/>
                  <a:pt x="10605" y="1458"/>
                </a:cubicBezTo>
                <a:cubicBezTo>
                  <a:pt x="4740" y="4845"/>
                  <a:pt x="0" y="13056"/>
                  <a:pt x="20" y="19792"/>
                </a:cubicBezTo>
                <a:cubicBezTo>
                  <a:pt x="30" y="23143"/>
                  <a:pt x="1213" y="25499"/>
                  <a:pt x="3118" y="26607"/>
                </a:cubicBezTo>
                <a:lnTo>
                  <a:pt x="65422" y="63231"/>
                </a:lnTo>
                <a:lnTo>
                  <a:pt x="65422" y="63231"/>
                </a:lnTo>
                <a:cubicBezTo>
                  <a:pt x="63540" y="62113"/>
                  <a:pt x="62373" y="59768"/>
                  <a:pt x="62365" y="56442"/>
                </a:cubicBezTo>
                <a:cubicBezTo>
                  <a:pt x="62345" y="49704"/>
                  <a:pt x="67084" y="41494"/>
                  <a:pt x="72950" y="38108"/>
                </a:cubicBezTo>
                <a:cubicBezTo>
                  <a:pt x="74662" y="37119"/>
                  <a:pt x="76280" y="36651"/>
                  <a:pt x="77715" y="36651"/>
                </a:cubicBezTo>
                <a:cubicBezTo>
                  <a:pt x="78754" y="36651"/>
                  <a:pt x="79696" y="36897"/>
                  <a:pt x="80507" y="37367"/>
                </a:cubicBezTo>
                <a:lnTo>
                  <a:pt x="18162" y="718"/>
                </a:lnTo>
                <a:cubicBezTo>
                  <a:pt x="17351" y="246"/>
                  <a:pt x="16409" y="0"/>
                  <a:pt x="15372" y="0"/>
                </a:cubicBezTo>
                <a:close/>
                <a:moveTo>
                  <a:pt x="65422" y="63231"/>
                </a:moveTo>
                <a:cubicBezTo>
                  <a:pt x="65436" y="63239"/>
                  <a:pt x="65449" y="63247"/>
                  <a:pt x="65463" y="63255"/>
                </a:cubicBezTo>
                <a:lnTo>
                  <a:pt x="65422" y="632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7"/>
          <p:cNvSpPr/>
          <p:nvPr/>
        </p:nvSpPr>
        <p:spPr>
          <a:xfrm>
            <a:off x="7721357" y="3529598"/>
            <a:ext cx="1296430" cy="1065732"/>
          </a:xfrm>
          <a:custGeom>
            <a:avLst/>
            <a:gdLst/>
            <a:ahLst/>
            <a:cxnLst/>
            <a:rect l="l" t="t" r="r" b="b"/>
            <a:pathLst>
              <a:path w="63125" h="51892" extrusionOk="0">
                <a:moveTo>
                  <a:pt x="13953" y="0"/>
                </a:moveTo>
                <a:cubicBezTo>
                  <a:pt x="12734" y="0"/>
                  <a:pt x="11332" y="439"/>
                  <a:pt x="9897" y="1267"/>
                </a:cubicBezTo>
                <a:cubicBezTo>
                  <a:pt x="4432" y="4422"/>
                  <a:pt x="0" y="12097"/>
                  <a:pt x="19" y="18373"/>
                </a:cubicBezTo>
                <a:cubicBezTo>
                  <a:pt x="25" y="21087"/>
                  <a:pt x="874" y="23074"/>
                  <a:pt x="2412" y="23967"/>
                </a:cubicBezTo>
                <a:lnTo>
                  <a:pt x="49745" y="51891"/>
                </a:lnTo>
                <a:cubicBezTo>
                  <a:pt x="49722" y="51559"/>
                  <a:pt x="49707" y="51220"/>
                  <a:pt x="49707" y="50869"/>
                </a:cubicBezTo>
                <a:cubicBezTo>
                  <a:pt x="49684" y="42704"/>
                  <a:pt x="55447" y="32723"/>
                  <a:pt x="62556" y="28619"/>
                </a:cubicBezTo>
                <a:cubicBezTo>
                  <a:pt x="62745" y="28510"/>
                  <a:pt x="62935" y="28410"/>
                  <a:pt x="63124" y="28310"/>
                </a:cubicBezTo>
                <a:lnTo>
                  <a:pt x="16033" y="525"/>
                </a:lnTo>
                <a:cubicBezTo>
                  <a:pt x="15432" y="177"/>
                  <a:pt x="14734" y="0"/>
                  <a:pt x="139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7"/>
          <p:cNvSpPr/>
          <p:nvPr/>
        </p:nvSpPr>
        <p:spPr>
          <a:xfrm>
            <a:off x="7895083" y="3616410"/>
            <a:ext cx="105296" cy="144789"/>
          </a:xfrm>
          <a:custGeom>
            <a:avLst/>
            <a:gdLst/>
            <a:ahLst/>
            <a:cxnLst/>
            <a:rect l="l" t="t" r="r" b="b"/>
            <a:pathLst>
              <a:path w="5127" h="7050" extrusionOk="0">
                <a:moveTo>
                  <a:pt x="4279" y="1"/>
                </a:moveTo>
                <a:cubicBezTo>
                  <a:pt x="4029" y="1"/>
                  <a:pt x="3784" y="127"/>
                  <a:pt x="3644" y="355"/>
                </a:cubicBezTo>
                <a:lnTo>
                  <a:pt x="216" y="5913"/>
                </a:lnTo>
                <a:cubicBezTo>
                  <a:pt x="0" y="6264"/>
                  <a:pt x="109" y="6722"/>
                  <a:pt x="459" y="6939"/>
                </a:cubicBezTo>
                <a:cubicBezTo>
                  <a:pt x="581" y="7013"/>
                  <a:pt x="716" y="7049"/>
                  <a:pt x="849" y="7049"/>
                </a:cubicBezTo>
                <a:cubicBezTo>
                  <a:pt x="1099" y="7049"/>
                  <a:pt x="1344" y="6923"/>
                  <a:pt x="1486" y="6695"/>
                </a:cubicBezTo>
                <a:lnTo>
                  <a:pt x="4912" y="1137"/>
                </a:lnTo>
                <a:cubicBezTo>
                  <a:pt x="5126" y="787"/>
                  <a:pt x="5018" y="328"/>
                  <a:pt x="4669" y="111"/>
                </a:cubicBezTo>
                <a:cubicBezTo>
                  <a:pt x="4547" y="37"/>
                  <a:pt x="4412" y="1"/>
                  <a:pt x="4279" y="1"/>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7"/>
          <p:cNvSpPr/>
          <p:nvPr/>
        </p:nvSpPr>
        <p:spPr>
          <a:xfrm>
            <a:off x="8025866" y="3697081"/>
            <a:ext cx="105296" cy="144748"/>
          </a:xfrm>
          <a:custGeom>
            <a:avLst/>
            <a:gdLst/>
            <a:ahLst/>
            <a:cxnLst/>
            <a:rect l="l" t="t" r="r" b="b"/>
            <a:pathLst>
              <a:path w="5127" h="7048" extrusionOk="0">
                <a:moveTo>
                  <a:pt x="4279" y="1"/>
                </a:moveTo>
                <a:cubicBezTo>
                  <a:pt x="4029" y="1"/>
                  <a:pt x="3784" y="126"/>
                  <a:pt x="3643" y="354"/>
                </a:cubicBezTo>
                <a:lnTo>
                  <a:pt x="216" y="5912"/>
                </a:lnTo>
                <a:cubicBezTo>
                  <a:pt x="0" y="6262"/>
                  <a:pt x="110" y="6720"/>
                  <a:pt x="459" y="6938"/>
                </a:cubicBezTo>
                <a:cubicBezTo>
                  <a:pt x="581" y="7012"/>
                  <a:pt x="716" y="7047"/>
                  <a:pt x="849" y="7047"/>
                </a:cubicBezTo>
                <a:cubicBezTo>
                  <a:pt x="1100" y="7047"/>
                  <a:pt x="1344" y="6922"/>
                  <a:pt x="1484" y="6694"/>
                </a:cubicBezTo>
                <a:lnTo>
                  <a:pt x="4911" y="1137"/>
                </a:lnTo>
                <a:cubicBezTo>
                  <a:pt x="5127" y="786"/>
                  <a:pt x="5017" y="327"/>
                  <a:pt x="4668" y="110"/>
                </a:cubicBezTo>
                <a:cubicBezTo>
                  <a:pt x="4546" y="36"/>
                  <a:pt x="4412" y="1"/>
                  <a:pt x="4279" y="1"/>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7"/>
          <p:cNvSpPr/>
          <p:nvPr/>
        </p:nvSpPr>
        <p:spPr>
          <a:xfrm>
            <a:off x="8156690" y="3777732"/>
            <a:ext cx="105275" cy="144748"/>
          </a:xfrm>
          <a:custGeom>
            <a:avLst/>
            <a:gdLst/>
            <a:ahLst/>
            <a:cxnLst/>
            <a:rect l="l" t="t" r="r" b="b"/>
            <a:pathLst>
              <a:path w="5126" h="7048" extrusionOk="0">
                <a:moveTo>
                  <a:pt x="4278" y="0"/>
                </a:moveTo>
                <a:cubicBezTo>
                  <a:pt x="4027" y="0"/>
                  <a:pt x="3783" y="126"/>
                  <a:pt x="3641" y="354"/>
                </a:cubicBezTo>
                <a:lnTo>
                  <a:pt x="214" y="5912"/>
                </a:lnTo>
                <a:cubicBezTo>
                  <a:pt x="0" y="6262"/>
                  <a:pt x="108" y="6720"/>
                  <a:pt x="458" y="6937"/>
                </a:cubicBezTo>
                <a:cubicBezTo>
                  <a:pt x="580" y="7012"/>
                  <a:pt x="715" y="7047"/>
                  <a:pt x="848" y="7047"/>
                </a:cubicBezTo>
                <a:cubicBezTo>
                  <a:pt x="1098" y="7047"/>
                  <a:pt x="1343" y="6922"/>
                  <a:pt x="1484" y="6694"/>
                </a:cubicBezTo>
                <a:lnTo>
                  <a:pt x="4911" y="1136"/>
                </a:lnTo>
                <a:cubicBezTo>
                  <a:pt x="5125" y="786"/>
                  <a:pt x="5016" y="327"/>
                  <a:pt x="4668" y="110"/>
                </a:cubicBezTo>
                <a:cubicBezTo>
                  <a:pt x="4546" y="36"/>
                  <a:pt x="4411" y="0"/>
                  <a:pt x="4278" y="0"/>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7"/>
          <p:cNvSpPr/>
          <p:nvPr/>
        </p:nvSpPr>
        <p:spPr>
          <a:xfrm>
            <a:off x="8287473" y="3858362"/>
            <a:ext cx="105275" cy="144769"/>
          </a:xfrm>
          <a:custGeom>
            <a:avLst/>
            <a:gdLst/>
            <a:ahLst/>
            <a:cxnLst/>
            <a:rect l="l" t="t" r="r" b="b"/>
            <a:pathLst>
              <a:path w="5126" h="7049" extrusionOk="0">
                <a:moveTo>
                  <a:pt x="4278" y="1"/>
                </a:moveTo>
                <a:cubicBezTo>
                  <a:pt x="4028" y="1"/>
                  <a:pt x="3784" y="127"/>
                  <a:pt x="3643" y="355"/>
                </a:cubicBezTo>
                <a:lnTo>
                  <a:pt x="215" y="5912"/>
                </a:lnTo>
                <a:cubicBezTo>
                  <a:pt x="1" y="6263"/>
                  <a:pt x="109" y="6721"/>
                  <a:pt x="458" y="6938"/>
                </a:cubicBezTo>
                <a:cubicBezTo>
                  <a:pt x="580" y="7013"/>
                  <a:pt x="715" y="7048"/>
                  <a:pt x="848" y="7048"/>
                </a:cubicBezTo>
                <a:cubicBezTo>
                  <a:pt x="1099" y="7048"/>
                  <a:pt x="1343" y="6923"/>
                  <a:pt x="1485" y="6695"/>
                </a:cubicBezTo>
                <a:lnTo>
                  <a:pt x="4912" y="1137"/>
                </a:lnTo>
                <a:cubicBezTo>
                  <a:pt x="5125" y="787"/>
                  <a:pt x="5018" y="328"/>
                  <a:pt x="4668" y="111"/>
                </a:cubicBezTo>
                <a:cubicBezTo>
                  <a:pt x="4546" y="36"/>
                  <a:pt x="4411" y="1"/>
                  <a:pt x="4278" y="1"/>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7"/>
          <p:cNvSpPr/>
          <p:nvPr/>
        </p:nvSpPr>
        <p:spPr>
          <a:xfrm>
            <a:off x="8418276" y="3939013"/>
            <a:ext cx="105255" cy="144748"/>
          </a:xfrm>
          <a:custGeom>
            <a:avLst/>
            <a:gdLst/>
            <a:ahLst/>
            <a:cxnLst/>
            <a:rect l="l" t="t" r="r" b="b"/>
            <a:pathLst>
              <a:path w="5125" h="7048" extrusionOk="0">
                <a:moveTo>
                  <a:pt x="4278" y="1"/>
                </a:moveTo>
                <a:cubicBezTo>
                  <a:pt x="4027" y="1"/>
                  <a:pt x="3783" y="126"/>
                  <a:pt x="3642" y="354"/>
                </a:cubicBezTo>
                <a:lnTo>
                  <a:pt x="214" y="5912"/>
                </a:lnTo>
                <a:cubicBezTo>
                  <a:pt x="0" y="6263"/>
                  <a:pt x="108" y="6721"/>
                  <a:pt x="458" y="6938"/>
                </a:cubicBezTo>
                <a:cubicBezTo>
                  <a:pt x="579" y="7013"/>
                  <a:pt x="714" y="7048"/>
                  <a:pt x="846" y="7048"/>
                </a:cubicBezTo>
                <a:cubicBezTo>
                  <a:pt x="1097" y="7048"/>
                  <a:pt x="1342" y="6922"/>
                  <a:pt x="1484" y="6694"/>
                </a:cubicBezTo>
                <a:lnTo>
                  <a:pt x="4911" y="1136"/>
                </a:lnTo>
                <a:cubicBezTo>
                  <a:pt x="5125" y="786"/>
                  <a:pt x="5017" y="328"/>
                  <a:pt x="4668" y="111"/>
                </a:cubicBezTo>
                <a:cubicBezTo>
                  <a:pt x="4546" y="36"/>
                  <a:pt x="4411" y="1"/>
                  <a:pt x="4278" y="1"/>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7"/>
          <p:cNvSpPr/>
          <p:nvPr/>
        </p:nvSpPr>
        <p:spPr>
          <a:xfrm>
            <a:off x="7987872" y="3650790"/>
            <a:ext cx="71265" cy="89543"/>
          </a:xfrm>
          <a:custGeom>
            <a:avLst/>
            <a:gdLst/>
            <a:ahLst/>
            <a:cxnLst/>
            <a:rect l="l" t="t" r="r" b="b"/>
            <a:pathLst>
              <a:path w="3470" h="4360" extrusionOk="0">
                <a:moveTo>
                  <a:pt x="2524" y="0"/>
                </a:moveTo>
                <a:cubicBezTo>
                  <a:pt x="2332" y="0"/>
                  <a:pt x="2144" y="97"/>
                  <a:pt x="2035" y="272"/>
                </a:cubicBezTo>
                <a:lnTo>
                  <a:pt x="165" y="3306"/>
                </a:lnTo>
                <a:cubicBezTo>
                  <a:pt x="0" y="3574"/>
                  <a:pt x="83" y="3925"/>
                  <a:pt x="351" y="4092"/>
                </a:cubicBezTo>
                <a:lnTo>
                  <a:pt x="648" y="4275"/>
                </a:lnTo>
                <a:cubicBezTo>
                  <a:pt x="741" y="4332"/>
                  <a:pt x="845" y="4359"/>
                  <a:pt x="947" y="4359"/>
                </a:cubicBezTo>
                <a:cubicBezTo>
                  <a:pt x="1139" y="4359"/>
                  <a:pt x="1326" y="4263"/>
                  <a:pt x="1435" y="4088"/>
                </a:cubicBezTo>
                <a:lnTo>
                  <a:pt x="3305" y="1054"/>
                </a:lnTo>
                <a:cubicBezTo>
                  <a:pt x="3470" y="785"/>
                  <a:pt x="3387" y="434"/>
                  <a:pt x="3119" y="268"/>
                </a:cubicBezTo>
                <a:lnTo>
                  <a:pt x="2822" y="85"/>
                </a:lnTo>
                <a:cubicBezTo>
                  <a:pt x="2729" y="28"/>
                  <a:pt x="2626" y="0"/>
                  <a:pt x="2524" y="0"/>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7"/>
          <p:cNvSpPr/>
          <p:nvPr/>
        </p:nvSpPr>
        <p:spPr>
          <a:xfrm>
            <a:off x="8118655" y="3731420"/>
            <a:ext cx="71286" cy="89564"/>
          </a:xfrm>
          <a:custGeom>
            <a:avLst/>
            <a:gdLst/>
            <a:ahLst/>
            <a:cxnLst/>
            <a:rect l="l" t="t" r="r" b="b"/>
            <a:pathLst>
              <a:path w="3471" h="4361" extrusionOk="0">
                <a:moveTo>
                  <a:pt x="2524" y="1"/>
                </a:moveTo>
                <a:cubicBezTo>
                  <a:pt x="2332" y="1"/>
                  <a:pt x="2145" y="97"/>
                  <a:pt x="2037" y="272"/>
                </a:cubicBezTo>
                <a:lnTo>
                  <a:pt x="165" y="3307"/>
                </a:lnTo>
                <a:cubicBezTo>
                  <a:pt x="1" y="3575"/>
                  <a:pt x="84" y="3926"/>
                  <a:pt x="352" y="4093"/>
                </a:cubicBezTo>
                <a:lnTo>
                  <a:pt x="649" y="4276"/>
                </a:lnTo>
                <a:cubicBezTo>
                  <a:pt x="742" y="4333"/>
                  <a:pt x="846" y="4360"/>
                  <a:pt x="948" y="4360"/>
                </a:cubicBezTo>
                <a:cubicBezTo>
                  <a:pt x="1140" y="4360"/>
                  <a:pt x="1327" y="4264"/>
                  <a:pt x="1435" y="4089"/>
                </a:cubicBezTo>
                <a:lnTo>
                  <a:pt x="3306" y="1055"/>
                </a:lnTo>
                <a:cubicBezTo>
                  <a:pt x="3470" y="786"/>
                  <a:pt x="3387" y="435"/>
                  <a:pt x="3119" y="269"/>
                </a:cubicBezTo>
                <a:lnTo>
                  <a:pt x="2822" y="86"/>
                </a:lnTo>
                <a:cubicBezTo>
                  <a:pt x="2729" y="28"/>
                  <a:pt x="2626" y="1"/>
                  <a:pt x="2524" y="1"/>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7"/>
          <p:cNvSpPr/>
          <p:nvPr/>
        </p:nvSpPr>
        <p:spPr>
          <a:xfrm>
            <a:off x="8249437" y="3812071"/>
            <a:ext cx="71286" cy="89564"/>
          </a:xfrm>
          <a:custGeom>
            <a:avLst/>
            <a:gdLst/>
            <a:ahLst/>
            <a:cxnLst/>
            <a:rect l="l" t="t" r="r" b="b"/>
            <a:pathLst>
              <a:path w="3471" h="4361" extrusionOk="0">
                <a:moveTo>
                  <a:pt x="2524" y="1"/>
                </a:moveTo>
                <a:cubicBezTo>
                  <a:pt x="2333" y="1"/>
                  <a:pt x="2146" y="97"/>
                  <a:pt x="2038" y="272"/>
                </a:cubicBezTo>
                <a:lnTo>
                  <a:pt x="166" y="3306"/>
                </a:lnTo>
                <a:cubicBezTo>
                  <a:pt x="1" y="3575"/>
                  <a:pt x="84" y="3926"/>
                  <a:pt x="352" y="4092"/>
                </a:cubicBezTo>
                <a:lnTo>
                  <a:pt x="649" y="4276"/>
                </a:lnTo>
                <a:cubicBezTo>
                  <a:pt x="743" y="4333"/>
                  <a:pt x="846" y="4360"/>
                  <a:pt x="948" y="4360"/>
                </a:cubicBezTo>
                <a:cubicBezTo>
                  <a:pt x="1140" y="4360"/>
                  <a:pt x="1327" y="4264"/>
                  <a:pt x="1436" y="4089"/>
                </a:cubicBezTo>
                <a:lnTo>
                  <a:pt x="3306" y="1054"/>
                </a:lnTo>
                <a:cubicBezTo>
                  <a:pt x="3471" y="786"/>
                  <a:pt x="3388" y="435"/>
                  <a:pt x="3120" y="269"/>
                </a:cubicBezTo>
                <a:lnTo>
                  <a:pt x="2823" y="85"/>
                </a:lnTo>
                <a:cubicBezTo>
                  <a:pt x="2730" y="28"/>
                  <a:pt x="2626" y="1"/>
                  <a:pt x="2524" y="1"/>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7"/>
          <p:cNvSpPr/>
          <p:nvPr/>
        </p:nvSpPr>
        <p:spPr>
          <a:xfrm>
            <a:off x="8380241" y="3892721"/>
            <a:ext cx="71286" cy="89564"/>
          </a:xfrm>
          <a:custGeom>
            <a:avLst/>
            <a:gdLst/>
            <a:ahLst/>
            <a:cxnLst/>
            <a:rect l="l" t="t" r="r" b="b"/>
            <a:pathLst>
              <a:path w="3471" h="4361" extrusionOk="0">
                <a:moveTo>
                  <a:pt x="2524" y="1"/>
                </a:moveTo>
                <a:cubicBezTo>
                  <a:pt x="2333" y="1"/>
                  <a:pt x="2145" y="97"/>
                  <a:pt x="2037" y="272"/>
                </a:cubicBezTo>
                <a:lnTo>
                  <a:pt x="165" y="3306"/>
                </a:lnTo>
                <a:cubicBezTo>
                  <a:pt x="0" y="3575"/>
                  <a:pt x="84" y="3926"/>
                  <a:pt x="351" y="4092"/>
                </a:cubicBezTo>
                <a:lnTo>
                  <a:pt x="649" y="4276"/>
                </a:lnTo>
                <a:cubicBezTo>
                  <a:pt x="742" y="4333"/>
                  <a:pt x="846" y="4360"/>
                  <a:pt x="948" y="4360"/>
                </a:cubicBezTo>
                <a:cubicBezTo>
                  <a:pt x="1140" y="4360"/>
                  <a:pt x="1327" y="4264"/>
                  <a:pt x="1435" y="4089"/>
                </a:cubicBezTo>
                <a:lnTo>
                  <a:pt x="3305" y="1054"/>
                </a:lnTo>
                <a:cubicBezTo>
                  <a:pt x="3470" y="786"/>
                  <a:pt x="3387" y="435"/>
                  <a:pt x="3119" y="269"/>
                </a:cubicBezTo>
                <a:lnTo>
                  <a:pt x="2822" y="85"/>
                </a:lnTo>
                <a:cubicBezTo>
                  <a:pt x="2729" y="28"/>
                  <a:pt x="2626" y="1"/>
                  <a:pt x="2524" y="1"/>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 name="Google Shape;652;p57"/>
          <p:cNvGrpSpPr/>
          <p:nvPr/>
        </p:nvGrpSpPr>
        <p:grpSpPr>
          <a:xfrm>
            <a:off x="8259375" y="2696974"/>
            <a:ext cx="1278423" cy="619206"/>
            <a:chOff x="5114075" y="3292349"/>
            <a:chExt cx="1278423" cy="619206"/>
          </a:xfrm>
        </p:grpSpPr>
        <p:sp>
          <p:nvSpPr>
            <p:cNvPr id="653" name="Google Shape;653;p57"/>
            <p:cNvSpPr/>
            <p:nvPr/>
          </p:nvSpPr>
          <p:spPr>
            <a:xfrm>
              <a:off x="5170702" y="3449173"/>
              <a:ext cx="1221796" cy="462381"/>
            </a:xfrm>
            <a:custGeom>
              <a:avLst/>
              <a:gdLst/>
              <a:ahLst/>
              <a:cxnLst/>
              <a:rect l="l" t="t" r="r" b="b"/>
              <a:pathLst>
                <a:path w="59491" h="22514" extrusionOk="0">
                  <a:moveTo>
                    <a:pt x="29745" y="0"/>
                  </a:moveTo>
                  <a:cubicBezTo>
                    <a:pt x="13318" y="0"/>
                    <a:pt x="1" y="5040"/>
                    <a:pt x="1" y="11258"/>
                  </a:cubicBezTo>
                  <a:cubicBezTo>
                    <a:pt x="1" y="17474"/>
                    <a:pt x="13318" y="22514"/>
                    <a:pt x="29745" y="22514"/>
                  </a:cubicBezTo>
                  <a:cubicBezTo>
                    <a:pt x="46173" y="22514"/>
                    <a:pt x="59490" y="17474"/>
                    <a:pt x="59490" y="11258"/>
                  </a:cubicBezTo>
                  <a:cubicBezTo>
                    <a:pt x="59490" y="5040"/>
                    <a:pt x="46173" y="0"/>
                    <a:pt x="29745" y="0"/>
                  </a:cubicBezTo>
                  <a:close/>
                </a:path>
              </a:pathLst>
            </a:custGeom>
            <a:solidFill>
              <a:srgbClr val="32186B">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7"/>
            <p:cNvSpPr/>
            <p:nvPr/>
          </p:nvSpPr>
          <p:spPr>
            <a:xfrm>
              <a:off x="5116668" y="3292349"/>
              <a:ext cx="1007056" cy="531880"/>
            </a:xfrm>
            <a:custGeom>
              <a:avLst/>
              <a:gdLst/>
              <a:ahLst/>
              <a:cxnLst/>
              <a:rect l="l" t="t" r="r" b="b"/>
              <a:pathLst>
                <a:path w="49035" h="25898" extrusionOk="0">
                  <a:moveTo>
                    <a:pt x="37387" y="1"/>
                  </a:moveTo>
                  <a:cubicBezTo>
                    <a:pt x="36804" y="1"/>
                    <a:pt x="36212" y="48"/>
                    <a:pt x="35618" y="146"/>
                  </a:cubicBezTo>
                  <a:lnTo>
                    <a:pt x="9901" y="4376"/>
                  </a:lnTo>
                  <a:cubicBezTo>
                    <a:pt x="3999" y="5347"/>
                    <a:pt x="1" y="10920"/>
                    <a:pt x="972" y="16822"/>
                  </a:cubicBezTo>
                  <a:cubicBezTo>
                    <a:pt x="1844" y="22129"/>
                    <a:pt x="6437" y="25897"/>
                    <a:pt x="11645" y="25897"/>
                  </a:cubicBezTo>
                  <a:cubicBezTo>
                    <a:pt x="12230" y="25897"/>
                    <a:pt x="12821" y="25850"/>
                    <a:pt x="13417" y="25752"/>
                  </a:cubicBezTo>
                  <a:lnTo>
                    <a:pt x="39134" y="21522"/>
                  </a:lnTo>
                  <a:cubicBezTo>
                    <a:pt x="45037" y="20550"/>
                    <a:pt x="49035" y="14978"/>
                    <a:pt x="48064" y="9076"/>
                  </a:cubicBezTo>
                  <a:cubicBezTo>
                    <a:pt x="47190" y="3768"/>
                    <a:pt x="42597" y="1"/>
                    <a:pt x="37387" y="1"/>
                  </a:cubicBezTo>
                  <a:close/>
                </a:path>
              </a:pathLst>
            </a:custGeom>
            <a:solidFill>
              <a:srgbClr val="32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7"/>
            <p:cNvSpPr/>
            <p:nvPr/>
          </p:nvSpPr>
          <p:spPr>
            <a:xfrm>
              <a:off x="5114075" y="3338575"/>
              <a:ext cx="542271" cy="487218"/>
            </a:xfrm>
            <a:custGeom>
              <a:avLst/>
              <a:gdLst/>
              <a:ahLst/>
              <a:cxnLst/>
              <a:rect l="l" t="t" r="r" b="b"/>
              <a:pathLst>
                <a:path w="26276" h="23637" extrusionOk="0">
                  <a:moveTo>
                    <a:pt x="22759" y="1"/>
                  </a:moveTo>
                  <a:lnTo>
                    <a:pt x="9901" y="2116"/>
                  </a:lnTo>
                  <a:cubicBezTo>
                    <a:pt x="3999" y="3087"/>
                    <a:pt x="1" y="8660"/>
                    <a:pt x="972" y="14562"/>
                  </a:cubicBezTo>
                  <a:cubicBezTo>
                    <a:pt x="1844" y="19869"/>
                    <a:pt x="6438" y="23637"/>
                    <a:pt x="11647" y="23637"/>
                  </a:cubicBezTo>
                  <a:cubicBezTo>
                    <a:pt x="12231" y="23637"/>
                    <a:pt x="12822" y="23589"/>
                    <a:pt x="13417" y="23492"/>
                  </a:cubicBezTo>
                  <a:lnTo>
                    <a:pt x="26275" y="21377"/>
                  </a:lnTo>
                  <a:lnTo>
                    <a:pt x="227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58"/>
          <p:cNvSpPr txBox="1">
            <a:spLocks noGrp="1"/>
          </p:cNvSpPr>
          <p:nvPr>
            <p:ph type="title"/>
          </p:nvPr>
        </p:nvSpPr>
        <p:spPr>
          <a:xfrm>
            <a:off x="2135502" y="647737"/>
            <a:ext cx="5002500" cy="45429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Introduction</a:t>
            </a:r>
            <a:endParaRPr dirty="0"/>
          </a:p>
        </p:txBody>
      </p:sp>
      <p:sp>
        <p:nvSpPr>
          <p:cNvPr id="661" name="Google Shape;661;p58"/>
          <p:cNvSpPr txBox="1">
            <a:spLocks noGrp="1"/>
          </p:cNvSpPr>
          <p:nvPr>
            <p:ph type="subTitle" idx="1"/>
          </p:nvPr>
        </p:nvSpPr>
        <p:spPr>
          <a:xfrm>
            <a:off x="2850075" y="1163147"/>
            <a:ext cx="3348902" cy="1168257"/>
          </a:xfrm>
          <a:prstGeom prst="rect">
            <a:avLst/>
          </a:prstGeom>
        </p:spPr>
        <p:txBody>
          <a:bodyPr spcFirstLastPara="1" wrap="square" lIns="91425" tIns="91425" rIns="91425" bIns="91425" anchor="t" anchorCtr="0">
            <a:noAutofit/>
          </a:bodyPr>
          <a:lstStyle/>
          <a:p>
            <a:pPr marL="285750" lvl="0" indent="-285750" rtl="0">
              <a:spcBef>
                <a:spcPts val="0"/>
              </a:spcBef>
              <a:spcAft>
                <a:spcPts val="0"/>
              </a:spcAft>
              <a:buClr>
                <a:schemeClr val="dk1"/>
              </a:buClr>
              <a:buSzPts val="1100"/>
              <a:buFont typeface="Wingdings" panose="05000000000000000000" pitchFamily="2" charset="2"/>
              <a:buChar char="v"/>
            </a:pPr>
            <a:r>
              <a:rPr lang="en-GB" sz="1350" dirty="0"/>
              <a:t>Global statistics suggests that Breast Cancer is 2nd Leading cause of Cancer death among Women.</a:t>
            </a:r>
          </a:p>
          <a:p>
            <a:pPr marL="285750" lvl="0" indent="-285750" rtl="0">
              <a:spcBef>
                <a:spcPts val="0"/>
              </a:spcBef>
              <a:spcAft>
                <a:spcPts val="0"/>
              </a:spcAft>
              <a:buClr>
                <a:schemeClr val="dk1"/>
              </a:buClr>
              <a:buSzPts val="1100"/>
              <a:buFont typeface="Wingdings" panose="05000000000000000000" pitchFamily="2" charset="2"/>
              <a:buChar char="v"/>
            </a:pPr>
            <a:r>
              <a:rPr lang="en-GB" sz="1350" dirty="0"/>
              <a:t>It occurs due to abnormal growth of the cells in Breast tissues which is called tumour.</a:t>
            </a:r>
          </a:p>
          <a:p>
            <a:pPr marL="285750" lvl="0" indent="-285750" rtl="0">
              <a:spcBef>
                <a:spcPts val="0"/>
              </a:spcBef>
              <a:spcAft>
                <a:spcPts val="0"/>
              </a:spcAft>
              <a:buClr>
                <a:schemeClr val="dk1"/>
              </a:buClr>
              <a:buSzPts val="1100"/>
              <a:buFont typeface="Wingdings" panose="05000000000000000000" pitchFamily="2" charset="2"/>
              <a:buChar char="v"/>
            </a:pPr>
            <a:r>
              <a:rPr lang="en-GB" sz="1350" dirty="0"/>
              <a:t>About 1 in 8 U.S. women (about 13%) will develop invasive breast cancer over the course of her lifetime.</a:t>
            </a:r>
          </a:p>
          <a:p>
            <a:pPr marL="285750" lvl="0" indent="-285750" rtl="0">
              <a:spcBef>
                <a:spcPts val="0"/>
              </a:spcBef>
              <a:spcAft>
                <a:spcPts val="0"/>
              </a:spcAft>
              <a:buClr>
                <a:schemeClr val="dk1"/>
              </a:buClr>
              <a:buSzPts val="1100"/>
              <a:buFont typeface="Wingdings" panose="05000000000000000000" pitchFamily="2" charset="2"/>
              <a:buChar char="v"/>
            </a:pPr>
            <a:r>
              <a:rPr lang="en-GB" sz="1350" dirty="0"/>
              <a:t>Such devastating statistics encouraged us to create awareness and submit our analysis on such critical issue to stop / reduce the new cases.</a:t>
            </a:r>
          </a:p>
          <a:p>
            <a:pPr marL="285750" lvl="0" indent="-285750" rtl="0">
              <a:spcBef>
                <a:spcPts val="0"/>
              </a:spcBef>
              <a:spcAft>
                <a:spcPts val="0"/>
              </a:spcAft>
              <a:buClr>
                <a:schemeClr val="dk1"/>
              </a:buClr>
              <a:buSzPts val="1100"/>
              <a:buFont typeface="Wingdings" panose="05000000000000000000" pitchFamily="2" charset="2"/>
              <a:buChar char="v"/>
            </a:pPr>
            <a:endParaRPr sz="1350" dirty="0"/>
          </a:p>
        </p:txBody>
      </p:sp>
      <p:sp>
        <p:nvSpPr>
          <p:cNvPr id="662" name="Google Shape;662;p58"/>
          <p:cNvSpPr/>
          <p:nvPr/>
        </p:nvSpPr>
        <p:spPr>
          <a:xfrm>
            <a:off x="1498477" y="4065880"/>
            <a:ext cx="1711812" cy="851758"/>
          </a:xfrm>
          <a:custGeom>
            <a:avLst/>
            <a:gdLst/>
            <a:ahLst/>
            <a:cxnLst/>
            <a:rect l="l" t="t" r="r" b="b"/>
            <a:pathLst>
              <a:path w="53228" h="26485" extrusionOk="0">
                <a:moveTo>
                  <a:pt x="26613" y="1"/>
                </a:moveTo>
                <a:cubicBezTo>
                  <a:pt x="19555" y="1"/>
                  <a:pt x="12785" y="1397"/>
                  <a:pt x="7794" y="3880"/>
                </a:cubicBezTo>
                <a:cubicBezTo>
                  <a:pt x="2803" y="6363"/>
                  <a:pt x="0" y="9731"/>
                  <a:pt x="0" y="13243"/>
                </a:cubicBezTo>
                <a:cubicBezTo>
                  <a:pt x="0" y="16754"/>
                  <a:pt x="2803" y="20122"/>
                  <a:pt x="7794" y="22605"/>
                </a:cubicBezTo>
                <a:cubicBezTo>
                  <a:pt x="12785" y="25088"/>
                  <a:pt x="19555" y="26484"/>
                  <a:pt x="26613" y="26484"/>
                </a:cubicBezTo>
                <a:cubicBezTo>
                  <a:pt x="33671" y="26484"/>
                  <a:pt x="40441" y="25088"/>
                  <a:pt x="45432" y="22605"/>
                </a:cubicBezTo>
                <a:cubicBezTo>
                  <a:pt x="50423" y="20122"/>
                  <a:pt x="53227" y="16754"/>
                  <a:pt x="53227" y="13243"/>
                </a:cubicBezTo>
                <a:cubicBezTo>
                  <a:pt x="53227" y="9731"/>
                  <a:pt x="50423" y="6363"/>
                  <a:pt x="45432" y="3880"/>
                </a:cubicBezTo>
                <a:cubicBezTo>
                  <a:pt x="40441" y="1397"/>
                  <a:pt x="33671" y="1"/>
                  <a:pt x="26613" y="1"/>
                </a:cubicBezTo>
                <a:close/>
              </a:path>
            </a:pathLst>
          </a:custGeom>
          <a:solidFill>
            <a:srgbClr val="32186B">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8"/>
          <p:cNvSpPr/>
          <p:nvPr/>
        </p:nvSpPr>
        <p:spPr>
          <a:xfrm>
            <a:off x="6414576" y="3421372"/>
            <a:ext cx="2255902" cy="1303481"/>
          </a:xfrm>
          <a:custGeom>
            <a:avLst/>
            <a:gdLst/>
            <a:ahLst/>
            <a:cxnLst/>
            <a:rect l="l" t="t" r="r" b="b"/>
            <a:pathLst>
              <a:path w="108915" h="61879" extrusionOk="0">
                <a:moveTo>
                  <a:pt x="42181" y="1"/>
                </a:moveTo>
                <a:cubicBezTo>
                  <a:pt x="40122" y="1"/>
                  <a:pt x="37950" y="500"/>
                  <a:pt x="36265" y="1473"/>
                </a:cubicBezTo>
                <a:lnTo>
                  <a:pt x="3419" y="20436"/>
                </a:lnTo>
                <a:cubicBezTo>
                  <a:pt x="338" y="22215"/>
                  <a:pt x="0" y="24931"/>
                  <a:pt x="2669" y="26470"/>
                </a:cubicBezTo>
                <a:lnTo>
                  <a:pt x="62199" y="60840"/>
                </a:lnTo>
                <a:cubicBezTo>
                  <a:pt x="63406" y="61537"/>
                  <a:pt x="65031" y="61879"/>
                  <a:pt x="66734" y="61879"/>
                </a:cubicBezTo>
                <a:cubicBezTo>
                  <a:pt x="68793" y="61879"/>
                  <a:pt x="70965" y="61379"/>
                  <a:pt x="72652" y="60405"/>
                </a:cubicBezTo>
                <a:lnTo>
                  <a:pt x="105495" y="41444"/>
                </a:lnTo>
                <a:cubicBezTo>
                  <a:pt x="108577" y="39665"/>
                  <a:pt x="108915" y="36949"/>
                  <a:pt x="106246" y="35408"/>
                </a:cubicBezTo>
                <a:lnTo>
                  <a:pt x="46717" y="1040"/>
                </a:lnTo>
                <a:cubicBezTo>
                  <a:pt x="45510" y="343"/>
                  <a:pt x="43884" y="1"/>
                  <a:pt x="42181" y="1"/>
                </a:cubicBezTo>
                <a:close/>
              </a:path>
            </a:pathLst>
          </a:custGeom>
          <a:solidFill>
            <a:srgbClr val="32186B">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 name="Google Shape;664;p58"/>
          <p:cNvGrpSpPr/>
          <p:nvPr/>
        </p:nvGrpSpPr>
        <p:grpSpPr>
          <a:xfrm>
            <a:off x="1309300" y="2284925"/>
            <a:ext cx="1711875" cy="2536350"/>
            <a:chOff x="-5855525" y="-1135800"/>
            <a:chExt cx="1711875" cy="2536350"/>
          </a:xfrm>
        </p:grpSpPr>
        <p:sp>
          <p:nvSpPr>
            <p:cNvPr id="665" name="Google Shape;665;p58"/>
            <p:cNvSpPr/>
            <p:nvPr/>
          </p:nvSpPr>
          <p:spPr>
            <a:xfrm>
              <a:off x="-5684475" y="-592900"/>
              <a:ext cx="1369775" cy="1993450"/>
            </a:xfrm>
            <a:custGeom>
              <a:avLst/>
              <a:gdLst/>
              <a:ahLst/>
              <a:cxnLst/>
              <a:rect l="l" t="t" r="r" b="b"/>
              <a:pathLst>
                <a:path w="54791" h="79738" extrusionOk="0">
                  <a:moveTo>
                    <a:pt x="27395" y="0"/>
                  </a:moveTo>
                  <a:cubicBezTo>
                    <a:pt x="20384" y="0"/>
                    <a:pt x="13373" y="1545"/>
                    <a:pt x="8024" y="4634"/>
                  </a:cubicBezTo>
                  <a:cubicBezTo>
                    <a:pt x="2675" y="7722"/>
                    <a:pt x="0" y="11769"/>
                    <a:pt x="0" y="15816"/>
                  </a:cubicBezTo>
                  <a:lnTo>
                    <a:pt x="0" y="63922"/>
                  </a:lnTo>
                  <a:cubicBezTo>
                    <a:pt x="0" y="67969"/>
                    <a:pt x="2675" y="72017"/>
                    <a:pt x="8024" y="75105"/>
                  </a:cubicBezTo>
                  <a:cubicBezTo>
                    <a:pt x="13373" y="78194"/>
                    <a:pt x="20384" y="79738"/>
                    <a:pt x="27395" y="79738"/>
                  </a:cubicBezTo>
                  <a:cubicBezTo>
                    <a:pt x="34406" y="79738"/>
                    <a:pt x="41417" y="78194"/>
                    <a:pt x="46767" y="75105"/>
                  </a:cubicBezTo>
                  <a:cubicBezTo>
                    <a:pt x="52115" y="72017"/>
                    <a:pt x="54790" y="67969"/>
                    <a:pt x="54790" y="63922"/>
                  </a:cubicBezTo>
                  <a:lnTo>
                    <a:pt x="54790" y="15816"/>
                  </a:lnTo>
                  <a:cubicBezTo>
                    <a:pt x="54790" y="11769"/>
                    <a:pt x="52115" y="7722"/>
                    <a:pt x="46767" y="4634"/>
                  </a:cubicBezTo>
                  <a:cubicBezTo>
                    <a:pt x="41417" y="1545"/>
                    <a:pt x="34406" y="0"/>
                    <a:pt x="273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8"/>
            <p:cNvSpPr/>
            <p:nvPr/>
          </p:nvSpPr>
          <p:spPr>
            <a:xfrm>
              <a:off x="-5684475" y="296800"/>
              <a:ext cx="225975" cy="695650"/>
            </a:xfrm>
            <a:custGeom>
              <a:avLst/>
              <a:gdLst/>
              <a:ahLst/>
              <a:cxnLst/>
              <a:rect l="l" t="t" r="r" b="b"/>
              <a:pathLst>
                <a:path w="9039" h="27826" extrusionOk="0">
                  <a:moveTo>
                    <a:pt x="0" y="1"/>
                  </a:moveTo>
                  <a:lnTo>
                    <a:pt x="0" y="23847"/>
                  </a:lnTo>
                  <a:cubicBezTo>
                    <a:pt x="0" y="23847"/>
                    <a:pt x="3192" y="26421"/>
                    <a:pt x="9039" y="27825"/>
                  </a:cubicBezTo>
                  <a:lnTo>
                    <a:pt x="9039" y="5292"/>
                  </a:lnTo>
                  <a:cubicBezTo>
                    <a:pt x="9039" y="5292"/>
                    <a:pt x="3829" y="3042"/>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8"/>
            <p:cNvSpPr/>
            <p:nvPr/>
          </p:nvSpPr>
          <p:spPr>
            <a:xfrm>
              <a:off x="-5037425" y="-233650"/>
              <a:ext cx="722675" cy="1325525"/>
            </a:xfrm>
            <a:custGeom>
              <a:avLst/>
              <a:gdLst/>
              <a:ahLst/>
              <a:cxnLst/>
              <a:rect l="l" t="t" r="r" b="b"/>
              <a:pathLst>
                <a:path w="28907" h="53021" extrusionOk="0">
                  <a:moveTo>
                    <a:pt x="28789" y="0"/>
                  </a:moveTo>
                  <a:lnTo>
                    <a:pt x="0" y="9989"/>
                  </a:lnTo>
                  <a:lnTo>
                    <a:pt x="0" y="53020"/>
                  </a:lnTo>
                  <a:cubicBezTo>
                    <a:pt x="25641" y="53020"/>
                    <a:pt x="28907" y="41089"/>
                    <a:pt x="28907" y="41089"/>
                  </a:cubicBezTo>
                  <a:lnTo>
                    <a:pt x="28907" y="1446"/>
                  </a:lnTo>
                  <a:cubicBezTo>
                    <a:pt x="28905" y="962"/>
                    <a:pt x="28866" y="479"/>
                    <a:pt x="287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8"/>
            <p:cNvSpPr/>
            <p:nvPr/>
          </p:nvSpPr>
          <p:spPr>
            <a:xfrm>
              <a:off x="-5779375" y="-1135775"/>
              <a:ext cx="1559575" cy="1386700"/>
            </a:xfrm>
            <a:custGeom>
              <a:avLst/>
              <a:gdLst/>
              <a:ahLst/>
              <a:cxnLst/>
              <a:rect l="l" t="t" r="r" b="b"/>
              <a:pathLst>
                <a:path w="62383" h="55468" extrusionOk="0">
                  <a:moveTo>
                    <a:pt x="31192" y="0"/>
                  </a:moveTo>
                  <a:cubicBezTo>
                    <a:pt x="23209" y="0"/>
                    <a:pt x="15227" y="1758"/>
                    <a:pt x="9137" y="5274"/>
                  </a:cubicBezTo>
                  <a:cubicBezTo>
                    <a:pt x="3046" y="8790"/>
                    <a:pt x="0" y="13399"/>
                    <a:pt x="0" y="18009"/>
                  </a:cubicBezTo>
                  <a:lnTo>
                    <a:pt x="0" y="37459"/>
                  </a:lnTo>
                  <a:cubicBezTo>
                    <a:pt x="0" y="42068"/>
                    <a:pt x="3046" y="46677"/>
                    <a:pt x="9135" y="50193"/>
                  </a:cubicBezTo>
                  <a:cubicBezTo>
                    <a:pt x="15226" y="53709"/>
                    <a:pt x="23209" y="55467"/>
                    <a:pt x="31191" y="55467"/>
                  </a:cubicBezTo>
                  <a:cubicBezTo>
                    <a:pt x="39174" y="55467"/>
                    <a:pt x="47157" y="53709"/>
                    <a:pt x="53248" y="50193"/>
                  </a:cubicBezTo>
                  <a:cubicBezTo>
                    <a:pt x="59337" y="46677"/>
                    <a:pt x="62383" y="42068"/>
                    <a:pt x="62383" y="37459"/>
                  </a:cubicBezTo>
                  <a:lnTo>
                    <a:pt x="62383" y="18009"/>
                  </a:lnTo>
                  <a:cubicBezTo>
                    <a:pt x="62383" y="13399"/>
                    <a:pt x="59337" y="8790"/>
                    <a:pt x="53248" y="5274"/>
                  </a:cubicBezTo>
                  <a:cubicBezTo>
                    <a:pt x="47157" y="1758"/>
                    <a:pt x="39174" y="0"/>
                    <a:pt x="31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8"/>
            <p:cNvSpPr/>
            <p:nvPr/>
          </p:nvSpPr>
          <p:spPr>
            <a:xfrm>
              <a:off x="-5855525" y="-1135800"/>
              <a:ext cx="1711875" cy="900450"/>
            </a:xfrm>
            <a:custGeom>
              <a:avLst/>
              <a:gdLst/>
              <a:ahLst/>
              <a:cxnLst/>
              <a:rect l="l" t="t" r="r" b="b"/>
              <a:pathLst>
                <a:path w="68475" h="36018" extrusionOk="0">
                  <a:moveTo>
                    <a:pt x="34237" y="0"/>
                  </a:moveTo>
                  <a:cubicBezTo>
                    <a:pt x="26255" y="0"/>
                    <a:pt x="18272" y="1758"/>
                    <a:pt x="12181" y="5275"/>
                  </a:cubicBezTo>
                  <a:cubicBezTo>
                    <a:pt x="1" y="12309"/>
                    <a:pt x="1" y="23711"/>
                    <a:pt x="12181" y="30743"/>
                  </a:cubicBezTo>
                  <a:cubicBezTo>
                    <a:pt x="18272" y="34259"/>
                    <a:pt x="26255" y="36018"/>
                    <a:pt x="34237" y="36018"/>
                  </a:cubicBezTo>
                  <a:cubicBezTo>
                    <a:pt x="42220" y="36018"/>
                    <a:pt x="50203" y="34259"/>
                    <a:pt x="56294" y="30743"/>
                  </a:cubicBezTo>
                  <a:cubicBezTo>
                    <a:pt x="68474" y="23711"/>
                    <a:pt x="68474" y="12307"/>
                    <a:pt x="56292" y="5275"/>
                  </a:cubicBezTo>
                  <a:cubicBezTo>
                    <a:pt x="50202" y="1758"/>
                    <a:pt x="42220" y="0"/>
                    <a:pt x="342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58"/>
          <p:cNvGrpSpPr/>
          <p:nvPr/>
        </p:nvGrpSpPr>
        <p:grpSpPr>
          <a:xfrm>
            <a:off x="6198977" y="3025825"/>
            <a:ext cx="2722875" cy="1546975"/>
            <a:chOff x="-4086350" y="2270575"/>
            <a:chExt cx="2722875" cy="1546975"/>
          </a:xfrm>
        </p:grpSpPr>
        <p:sp>
          <p:nvSpPr>
            <p:cNvPr id="671" name="Google Shape;671;p58"/>
            <p:cNvSpPr/>
            <p:nvPr/>
          </p:nvSpPr>
          <p:spPr>
            <a:xfrm>
              <a:off x="-4086350" y="2270575"/>
              <a:ext cx="2722875" cy="1546975"/>
            </a:xfrm>
            <a:custGeom>
              <a:avLst/>
              <a:gdLst/>
              <a:ahLst/>
              <a:cxnLst/>
              <a:rect l="l" t="t" r="r" b="b"/>
              <a:pathLst>
                <a:path w="108915" h="61879" extrusionOk="0">
                  <a:moveTo>
                    <a:pt x="42181" y="1"/>
                  </a:moveTo>
                  <a:cubicBezTo>
                    <a:pt x="40122" y="1"/>
                    <a:pt x="37950" y="500"/>
                    <a:pt x="36265" y="1473"/>
                  </a:cubicBezTo>
                  <a:lnTo>
                    <a:pt x="3419" y="20436"/>
                  </a:lnTo>
                  <a:cubicBezTo>
                    <a:pt x="338" y="22215"/>
                    <a:pt x="0" y="24931"/>
                    <a:pt x="2669" y="26470"/>
                  </a:cubicBezTo>
                  <a:lnTo>
                    <a:pt x="62199" y="60840"/>
                  </a:lnTo>
                  <a:cubicBezTo>
                    <a:pt x="63406" y="61537"/>
                    <a:pt x="65031" y="61879"/>
                    <a:pt x="66734" y="61879"/>
                  </a:cubicBezTo>
                  <a:cubicBezTo>
                    <a:pt x="68793" y="61879"/>
                    <a:pt x="70965" y="61379"/>
                    <a:pt x="72652" y="60405"/>
                  </a:cubicBezTo>
                  <a:lnTo>
                    <a:pt x="105495" y="41444"/>
                  </a:lnTo>
                  <a:cubicBezTo>
                    <a:pt x="108577" y="39665"/>
                    <a:pt x="108915" y="36949"/>
                    <a:pt x="106246" y="35408"/>
                  </a:cubicBezTo>
                  <a:lnTo>
                    <a:pt x="46717" y="1040"/>
                  </a:lnTo>
                  <a:cubicBezTo>
                    <a:pt x="45510" y="343"/>
                    <a:pt x="43884" y="1"/>
                    <a:pt x="42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8"/>
            <p:cNvSpPr/>
            <p:nvPr/>
          </p:nvSpPr>
          <p:spPr>
            <a:xfrm>
              <a:off x="-2125325" y="3019300"/>
              <a:ext cx="410750" cy="314900"/>
            </a:xfrm>
            <a:custGeom>
              <a:avLst/>
              <a:gdLst/>
              <a:ahLst/>
              <a:cxnLst/>
              <a:rect l="l" t="t" r="r" b="b"/>
              <a:pathLst>
                <a:path w="16430" h="12596" extrusionOk="0">
                  <a:moveTo>
                    <a:pt x="8215" y="0"/>
                  </a:moveTo>
                  <a:cubicBezTo>
                    <a:pt x="6113" y="0"/>
                    <a:pt x="4011" y="463"/>
                    <a:pt x="2407" y="1389"/>
                  </a:cubicBezTo>
                  <a:cubicBezTo>
                    <a:pt x="802" y="2315"/>
                    <a:pt x="0" y="3528"/>
                    <a:pt x="0" y="4743"/>
                  </a:cubicBezTo>
                  <a:lnTo>
                    <a:pt x="0" y="7852"/>
                  </a:lnTo>
                  <a:cubicBezTo>
                    <a:pt x="0" y="9065"/>
                    <a:pt x="802" y="10280"/>
                    <a:pt x="2405" y="11206"/>
                  </a:cubicBezTo>
                  <a:cubicBezTo>
                    <a:pt x="4010" y="12132"/>
                    <a:pt x="6112" y="12595"/>
                    <a:pt x="8215" y="12595"/>
                  </a:cubicBezTo>
                  <a:cubicBezTo>
                    <a:pt x="10317" y="12595"/>
                    <a:pt x="12419" y="12132"/>
                    <a:pt x="14023" y="11206"/>
                  </a:cubicBezTo>
                  <a:cubicBezTo>
                    <a:pt x="15626" y="10280"/>
                    <a:pt x="16430" y="9065"/>
                    <a:pt x="16430" y="7852"/>
                  </a:cubicBezTo>
                  <a:lnTo>
                    <a:pt x="16430" y="4743"/>
                  </a:lnTo>
                  <a:cubicBezTo>
                    <a:pt x="16428" y="3528"/>
                    <a:pt x="15626" y="2315"/>
                    <a:pt x="14023" y="1389"/>
                  </a:cubicBezTo>
                  <a:cubicBezTo>
                    <a:pt x="12419" y="463"/>
                    <a:pt x="10317" y="0"/>
                    <a:pt x="8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8"/>
            <p:cNvSpPr/>
            <p:nvPr/>
          </p:nvSpPr>
          <p:spPr>
            <a:xfrm>
              <a:off x="-2145400" y="3019300"/>
              <a:ext cx="450900" cy="237125"/>
            </a:xfrm>
            <a:custGeom>
              <a:avLst/>
              <a:gdLst/>
              <a:ahLst/>
              <a:cxnLst/>
              <a:rect l="l" t="t" r="r" b="b"/>
              <a:pathLst>
                <a:path w="18036" h="9485" extrusionOk="0">
                  <a:moveTo>
                    <a:pt x="9018" y="0"/>
                  </a:moveTo>
                  <a:cubicBezTo>
                    <a:pt x="6916" y="0"/>
                    <a:pt x="4814" y="463"/>
                    <a:pt x="3210" y="1389"/>
                  </a:cubicBezTo>
                  <a:cubicBezTo>
                    <a:pt x="2" y="3241"/>
                    <a:pt x="0" y="6243"/>
                    <a:pt x="3210" y="8095"/>
                  </a:cubicBezTo>
                  <a:cubicBezTo>
                    <a:pt x="4814" y="9021"/>
                    <a:pt x="6916" y="9484"/>
                    <a:pt x="9018" y="9484"/>
                  </a:cubicBezTo>
                  <a:cubicBezTo>
                    <a:pt x="11120" y="9484"/>
                    <a:pt x="13222" y="9021"/>
                    <a:pt x="14826" y="8095"/>
                  </a:cubicBezTo>
                  <a:cubicBezTo>
                    <a:pt x="18034" y="6244"/>
                    <a:pt x="18036" y="3241"/>
                    <a:pt x="14826" y="1389"/>
                  </a:cubicBezTo>
                  <a:cubicBezTo>
                    <a:pt x="13222" y="463"/>
                    <a:pt x="11120" y="0"/>
                    <a:pt x="90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8"/>
            <p:cNvSpPr/>
            <p:nvPr/>
          </p:nvSpPr>
          <p:spPr>
            <a:xfrm>
              <a:off x="-2594075" y="3305450"/>
              <a:ext cx="410750" cy="314900"/>
            </a:xfrm>
            <a:custGeom>
              <a:avLst/>
              <a:gdLst/>
              <a:ahLst/>
              <a:cxnLst/>
              <a:rect l="l" t="t" r="r" b="b"/>
              <a:pathLst>
                <a:path w="16430" h="12596" extrusionOk="0">
                  <a:moveTo>
                    <a:pt x="8215" y="0"/>
                  </a:moveTo>
                  <a:cubicBezTo>
                    <a:pt x="6113" y="0"/>
                    <a:pt x="4010" y="463"/>
                    <a:pt x="2407" y="1389"/>
                  </a:cubicBezTo>
                  <a:cubicBezTo>
                    <a:pt x="802" y="2315"/>
                    <a:pt x="0" y="3528"/>
                    <a:pt x="0" y="4743"/>
                  </a:cubicBezTo>
                  <a:lnTo>
                    <a:pt x="0" y="7853"/>
                  </a:lnTo>
                  <a:cubicBezTo>
                    <a:pt x="0" y="9067"/>
                    <a:pt x="802" y="10280"/>
                    <a:pt x="2407" y="11206"/>
                  </a:cubicBezTo>
                  <a:cubicBezTo>
                    <a:pt x="4010" y="12132"/>
                    <a:pt x="6113" y="12595"/>
                    <a:pt x="8215" y="12595"/>
                  </a:cubicBezTo>
                  <a:cubicBezTo>
                    <a:pt x="10317" y="12595"/>
                    <a:pt x="12419" y="12132"/>
                    <a:pt x="14023" y="11206"/>
                  </a:cubicBezTo>
                  <a:cubicBezTo>
                    <a:pt x="15628" y="10280"/>
                    <a:pt x="16429" y="9067"/>
                    <a:pt x="16429" y="7853"/>
                  </a:cubicBezTo>
                  <a:lnTo>
                    <a:pt x="16429" y="4743"/>
                  </a:lnTo>
                  <a:cubicBezTo>
                    <a:pt x="16429" y="3528"/>
                    <a:pt x="15628" y="2315"/>
                    <a:pt x="14023" y="1389"/>
                  </a:cubicBezTo>
                  <a:cubicBezTo>
                    <a:pt x="12419" y="463"/>
                    <a:pt x="10317" y="0"/>
                    <a:pt x="8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8"/>
            <p:cNvSpPr/>
            <p:nvPr/>
          </p:nvSpPr>
          <p:spPr>
            <a:xfrm>
              <a:off x="-2614150" y="3305450"/>
              <a:ext cx="450900" cy="237125"/>
            </a:xfrm>
            <a:custGeom>
              <a:avLst/>
              <a:gdLst/>
              <a:ahLst/>
              <a:cxnLst/>
              <a:rect l="l" t="t" r="r" b="b"/>
              <a:pathLst>
                <a:path w="18036" h="9485" extrusionOk="0">
                  <a:moveTo>
                    <a:pt x="9018" y="0"/>
                  </a:moveTo>
                  <a:cubicBezTo>
                    <a:pt x="6916" y="0"/>
                    <a:pt x="4813" y="463"/>
                    <a:pt x="3210" y="1389"/>
                  </a:cubicBezTo>
                  <a:cubicBezTo>
                    <a:pt x="2" y="3240"/>
                    <a:pt x="0" y="6245"/>
                    <a:pt x="3210" y="8097"/>
                  </a:cubicBezTo>
                  <a:cubicBezTo>
                    <a:pt x="4813" y="9022"/>
                    <a:pt x="6916" y="9485"/>
                    <a:pt x="9018" y="9485"/>
                  </a:cubicBezTo>
                  <a:cubicBezTo>
                    <a:pt x="11120" y="9485"/>
                    <a:pt x="13222" y="9022"/>
                    <a:pt x="14826" y="8097"/>
                  </a:cubicBezTo>
                  <a:cubicBezTo>
                    <a:pt x="18034" y="6245"/>
                    <a:pt x="18036" y="3242"/>
                    <a:pt x="14826" y="1389"/>
                  </a:cubicBezTo>
                  <a:cubicBezTo>
                    <a:pt x="13222" y="463"/>
                    <a:pt x="11120" y="0"/>
                    <a:pt x="90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8"/>
            <p:cNvSpPr/>
            <p:nvPr/>
          </p:nvSpPr>
          <p:spPr>
            <a:xfrm>
              <a:off x="-2704925" y="2711575"/>
              <a:ext cx="410800" cy="314900"/>
            </a:xfrm>
            <a:custGeom>
              <a:avLst/>
              <a:gdLst/>
              <a:ahLst/>
              <a:cxnLst/>
              <a:rect l="l" t="t" r="r" b="b"/>
              <a:pathLst>
                <a:path w="16432" h="12596" extrusionOk="0">
                  <a:moveTo>
                    <a:pt x="8216" y="1"/>
                  </a:moveTo>
                  <a:cubicBezTo>
                    <a:pt x="6114" y="1"/>
                    <a:pt x="4011" y="464"/>
                    <a:pt x="2407" y="1390"/>
                  </a:cubicBezTo>
                  <a:cubicBezTo>
                    <a:pt x="804" y="2316"/>
                    <a:pt x="0" y="3529"/>
                    <a:pt x="0" y="4744"/>
                  </a:cubicBezTo>
                  <a:lnTo>
                    <a:pt x="0" y="7853"/>
                  </a:lnTo>
                  <a:cubicBezTo>
                    <a:pt x="0" y="9068"/>
                    <a:pt x="804" y="10281"/>
                    <a:pt x="2407" y="11207"/>
                  </a:cubicBezTo>
                  <a:cubicBezTo>
                    <a:pt x="4011" y="12133"/>
                    <a:pt x="6113" y="12596"/>
                    <a:pt x="8215" y="12596"/>
                  </a:cubicBezTo>
                  <a:cubicBezTo>
                    <a:pt x="10318" y="12596"/>
                    <a:pt x="12420" y="12133"/>
                    <a:pt x="14025" y="11207"/>
                  </a:cubicBezTo>
                  <a:cubicBezTo>
                    <a:pt x="15628" y="10281"/>
                    <a:pt x="16431" y="9068"/>
                    <a:pt x="16431" y="7853"/>
                  </a:cubicBezTo>
                  <a:lnTo>
                    <a:pt x="16431" y="4744"/>
                  </a:lnTo>
                  <a:cubicBezTo>
                    <a:pt x="16431" y="3529"/>
                    <a:pt x="15628" y="2316"/>
                    <a:pt x="14025" y="1390"/>
                  </a:cubicBezTo>
                  <a:cubicBezTo>
                    <a:pt x="12421" y="464"/>
                    <a:pt x="10319" y="1"/>
                    <a:pt x="82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8"/>
            <p:cNvSpPr/>
            <p:nvPr/>
          </p:nvSpPr>
          <p:spPr>
            <a:xfrm>
              <a:off x="-2724975" y="2711575"/>
              <a:ext cx="450875" cy="237175"/>
            </a:xfrm>
            <a:custGeom>
              <a:avLst/>
              <a:gdLst/>
              <a:ahLst/>
              <a:cxnLst/>
              <a:rect l="l" t="t" r="r" b="b"/>
              <a:pathLst>
                <a:path w="18035" h="9487" extrusionOk="0">
                  <a:moveTo>
                    <a:pt x="9017" y="1"/>
                  </a:moveTo>
                  <a:cubicBezTo>
                    <a:pt x="6915" y="1"/>
                    <a:pt x="4813" y="464"/>
                    <a:pt x="3209" y="1390"/>
                  </a:cubicBezTo>
                  <a:cubicBezTo>
                    <a:pt x="1" y="3242"/>
                    <a:pt x="1" y="6245"/>
                    <a:pt x="3209" y="8097"/>
                  </a:cubicBezTo>
                  <a:cubicBezTo>
                    <a:pt x="4813" y="9023"/>
                    <a:pt x="6916" y="9486"/>
                    <a:pt x="9018" y="9486"/>
                  </a:cubicBezTo>
                  <a:cubicBezTo>
                    <a:pt x="11121" y="9486"/>
                    <a:pt x="13223" y="9023"/>
                    <a:pt x="14827" y="8097"/>
                  </a:cubicBezTo>
                  <a:cubicBezTo>
                    <a:pt x="18035" y="6245"/>
                    <a:pt x="18035" y="3242"/>
                    <a:pt x="14827" y="1390"/>
                  </a:cubicBezTo>
                  <a:cubicBezTo>
                    <a:pt x="13222" y="464"/>
                    <a:pt x="11120" y="1"/>
                    <a:pt x="90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8"/>
            <p:cNvSpPr/>
            <p:nvPr/>
          </p:nvSpPr>
          <p:spPr>
            <a:xfrm>
              <a:off x="-3173650" y="2997725"/>
              <a:ext cx="410750" cy="314925"/>
            </a:xfrm>
            <a:custGeom>
              <a:avLst/>
              <a:gdLst/>
              <a:ahLst/>
              <a:cxnLst/>
              <a:rect l="l" t="t" r="r" b="b"/>
              <a:pathLst>
                <a:path w="16430" h="12597" extrusionOk="0">
                  <a:moveTo>
                    <a:pt x="8215" y="1"/>
                  </a:moveTo>
                  <a:cubicBezTo>
                    <a:pt x="6113" y="1"/>
                    <a:pt x="4011" y="464"/>
                    <a:pt x="2407" y="1390"/>
                  </a:cubicBezTo>
                  <a:cubicBezTo>
                    <a:pt x="802" y="2316"/>
                    <a:pt x="1" y="3531"/>
                    <a:pt x="1" y="4744"/>
                  </a:cubicBezTo>
                  <a:lnTo>
                    <a:pt x="1" y="7853"/>
                  </a:lnTo>
                  <a:cubicBezTo>
                    <a:pt x="1" y="9068"/>
                    <a:pt x="802" y="10281"/>
                    <a:pt x="2407" y="11207"/>
                  </a:cubicBezTo>
                  <a:cubicBezTo>
                    <a:pt x="4011" y="12133"/>
                    <a:pt x="6113" y="12596"/>
                    <a:pt x="8215" y="12596"/>
                  </a:cubicBezTo>
                  <a:cubicBezTo>
                    <a:pt x="10318" y="12596"/>
                    <a:pt x="12420" y="12133"/>
                    <a:pt x="14024" y="11207"/>
                  </a:cubicBezTo>
                  <a:cubicBezTo>
                    <a:pt x="15628" y="10281"/>
                    <a:pt x="16430" y="9068"/>
                    <a:pt x="16430" y="7853"/>
                  </a:cubicBezTo>
                  <a:lnTo>
                    <a:pt x="16430" y="4745"/>
                  </a:lnTo>
                  <a:cubicBezTo>
                    <a:pt x="16430" y="3529"/>
                    <a:pt x="15628" y="2316"/>
                    <a:pt x="14024" y="1390"/>
                  </a:cubicBezTo>
                  <a:cubicBezTo>
                    <a:pt x="12420" y="464"/>
                    <a:pt x="10318" y="1"/>
                    <a:pt x="82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8"/>
            <p:cNvSpPr/>
            <p:nvPr/>
          </p:nvSpPr>
          <p:spPr>
            <a:xfrm>
              <a:off x="-3193725" y="2997725"/>
              <a:ext cx="450925" cy="237175"/>
            </a:xfrm>
            <a:custGeom>
              <a:avLst/>
              <a:gdLst/>
              <a:ahLst/>
              <a:cxnLst/>
              <a:rect l="l" t="t" r="r" b="b"/>
              <a:pathLst>
                <a:path w="18037" h="9487" extrusionOk="0">
                  <a:moveTo>
                    <a:pt x="9018" y="1"/>
                  </a:moveTo>
                  <a:cubicBezTo>
                    <a:pt x="6916" y="1"/>
                    <a:pt x="4814" y="464"/>
                    <a:pt x="3210" y="1390"/>
                  </a:cubicBezTo>
                  <a:cubicBezTo>
                    <a:pt x="2" y="3242"/>
                    <a:pt x="1" y="6245"/>
                    <a:pt x="3210" y="8097"/>
                  </a:cubicBezTo>
                  <a:cubicBezTo>
                    <a:pt x="4814" y="9024"/>
                    <a:pt x="6916" y="9487"/>
                    <a:pt x="9018" y="9487"/>
                  </a:cubicBezTo>
                  <a:cubicBezTo>
                    <a:pt x="11121" y="9487"/>
                    <a:pt x="13223" y="9024"/>
                    <a:pt x="14827" y="8097"/>
                  </a:cubicBezTo>
                  <a:cubicBezTo>
                    <a:pt x="18035" y="6245"/>
                    <a:pt x="18036" y="3242"/>
                    <a:pt x="14827" y="1390"/>
                  </a:cubicBezTo>
                  <a:cubicBezTo>
                    <a:pt x="13223" y="464"/>
                    <a:pt x="11121" y="1"/>
                    <a:pt x="90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8"/>
            <p:cNvSpPr/>
            <p:nvPr/>
          </p:nvSpPr>
          <p:spPr>
            <a:xfrm>
              <a:off x="-3284450" y="2403925"/>
              <a:ext cx="410750" cy="314900"/>
            </a:xfrm>
            <a:custGeom>
              <a:avLst/>
              <a:gdLst/>
              <a:ahLst/>
              <a:cxnLst/>
              <a:rect l="l" t="t" r="r" b="b"/>
              <a:pathLst>
                <a:path w="16430" h="12596" extrusionOk="0">
                  <a:moveTo>
                    <a:pt x="8215" y="0"/>
                  </a:moveTo>
                  <a:cubicBezTo>
                    <a:pt x="6113" y="0"/>
                    <a:pt x="4010" y="463"/>
                    <a:pt x="2405" y="1389"/>
                  </a:cubicBezTo>
                  <a:cubicBezTo>
                    <a:pt x="802" y="2315"/>
                    <a:pt x="1" y="3528"/>
                    <a:pt x="1" y="4743"/>
                  </a:cubicBezTo>
                  <a:lnTo>
                    <a:pt x="1" y="7852"/>
                  </a:lnTo>
                  <a:cubicBezTo>
                    <a:pt x="1" y="9067"/>
                    <a:pt x="802" y="10280"/>
                    <a:pt x="2405" y="11206"/>
                  </a:cubicBezTo>
                  <a:cubicBezTo>
                    <a:pt x="4009" y="12132"/>
                    <a:pt x="6111" y="12595"/>
                    <a:pt x="8214" y="12595"/>
                  </a:cubicBezTo>
                  <a:cubicBezTo>
                    <a:pt x="10316" y="12595"/>
                    <a:pt x="12419" y="12132"/>
                    <a:pt x="14023" y="11206"/>
                  </a:cubicBezTo>
                  <a:cubicBezTo>
                    <a:pt x="15627" y="10280"/>
                    <a:pt x="16430" y="9067"/>
                    <a:pt x="16430" y="7852"/>
                  </a:cubicBezTo>
                  <a:lnTo>
                    <a:pt x="16430" y="4741"/>
                  </a:lnTo>
                  <a:cubicBezTo>
                    <a:pt x="16430" y="3528"/>
                    <a:pt x="15627" y="2314"/>
                    <a:pt x="14023" y="1389"/>
                  </a:cubicBezTo>
                  <a:cubicBezTo>
                    <a:pt x="12420" y="463"/>
                    <a:pt x="10317" y="0"/>
                    <a:pt x="8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8"/>
            <p:cNvSpPr/>
            <p:nvPr/>
          </p:nvSpPr>
          <p:spPr>
            <a:xfrm>
              <a:off x="-3304525" y="2403875"/>
              <a:ext cx="450875" cy="237175"/>
            </a:xfrm>
            <a:custGeom>
              <a:avLst/>
              <a:gdLst/>
              <a:ahLst/>
              <a:cxnLst/>
              <a:rect l="l" t="t" r="r" b="b"/>
              <a:pathLst>
                <a:path w="18035" h="9487" extrusionOk="0">
                  <a:moveTo>
                    <a:pt x="9018" y="1"/>
                  </a:moveTo>
                  <a:cubicBezTo>
                    <a:pt x="6915" y="1"/>
                    <a:pt x="4813" y="464"/>
                    <a:pt x="3208" y="1390"/>
                  </a:cubicBezTo>
                  <a:cubicBezTo>
                    <a:pt x="0" y="3242"/>
                    <a:pt x="0" y="6245"/>
                    <a:pt x="3208" y="8097"/>
                  </a:cubicBezTo>
                  <a:cubicBezTo>
                    <a:pt x="4813" y="9023"/>
                    <a:pt x="6916" y="9486"/>
                    <a:pt x="9018" y="9486"/>
                  </a:cubicBezTo>
                  <a:cubicBezTo>
                    <a:pt x="11120" y="9486"/>
                    <a:pt x="13223" y="9023"/>
                    <a:pt x="14826" y="8097"/>
                  </a:cubicBezTo>
                  <a:cubicBezTo>
                    <a:pt x="18034" y="6245"/>
                    <a:pt x="18034" y="3242"/>
                    <a:pt x="14826" y="1390"/>
                  </a:cubicBezTo>
                  <a:cubicBezTo>
                    <a:pt x="13222" y="464"/>
                    <a:pt x="11120" y="1"/>
                    <a:pt x="90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8"/>
            <p:cNvSpPr/>
            <p:nvPr/>
          </p:nvSpPr>
          <p:spPr>
            <a:xfrm>
              <a:off x="-3753200" y="2690075"/>
              <a:ext cx="410750" cy="314875"/>
            </a:xfrm>
            <a:custGeom>
              <a:avLst/>
              <a:gdLst/>
              <a:ahLst/>
              <a:cxnLst/>
              <a:rect l="l" t="t" r="r" b="b"/>
              <a:pathLst>
                <a:path w="16430" h="12595" extrusionOk="0">
                  <a:moveTo>
                    <a:pt x="8215" y="0"/>
                  </a:moveTo>
                  <a:cubicBezTo>
                    <a:pt x="6113" y="0"/>
                    <a:pt x="4011" y="463"/>
                    <a:pt x="2407" y="1389"/>
                  </a:cubicBezTo>
                  <a:cubicBezTo>
                    <a:pt x="802" y="2314"/>
                    <a:pt x="0" y="3528"/>
                    <a:pt x="0" y="4741"/>
                  </a:cubicBezTo>
                  <a:lnTo>
                    <a:pt x="0" y="7852"/>
                  </a:lnTo>
                  <a:cubicBezTo>
                    <a:pt x="0" y="9065"/>
                    <a:pt x="802" y="10280"/>
                    <a:pt x="2407" y="11206"/>
                  </a:cubicBezTo>
                  <a:cubicBezTo>
                    <a:pt x="4011" y="12131"/>
                    <a:pt x="6113" y="12594"/>
                    <a:pt x="8215" y="12594"/>
                  </a:cubicBezTo>
                  <a:cubicBezTo>
                    <a:pt x="10317" y="12594"/>
                    <a:pt x="12419" y="12131"/>
                    <a:pt x="14023" y="11206"/>
                  </a:cubicBezTo>
                  <a:cubicBezTo>
                    <a:pt x="15628" y="10280"/>
                    <a:pt x="16430" y="9065"/>
                    <a:pt x="16430" y="7852"/>
                  </a:cubicBezTo>
                  <a:lnTo>
                    <a:pt x="16430" y="4741"/>
                  </a:lnTo>
                  <a:cubicBezTo>
                    <a:pt x="16430" y="3528"/>
                    <a:pt x="15628" y="2314"/>
                    <a:pt x="14023" y="1389"/>
                  </a:cubicBezTo>
                  <a:cubicBezTo>
                    <a:pt x="12419" y="463"/>
                    <a:pt x="10317" y="0"/>
                    <a:pt x="8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8"/>
            <p:cNvSpPr/>
            <p:nvPr/>
          </p:nvSpPr>
          <p:spPr>
            <a:xfrm>
              <a:off x="-3773275" y="2690075"/>
              <a:ext cx="450875" cy="237125"/>
            </a:xfrm>
            <a:custGeom>
              <a:avLst/>
              <a:gdLst/>
              <a:ahLst/>
              <a:cxnLst/>
              <a:rect l="l" t="t" r="r" b="b"/>
              <a:pathLst>
                <a:path w="18035" h="9485" extrusionOk="0">
                  <a:moveTo>
                    <a:pt x="9018" y="0"/>
                  </a:moveTo>
                  <a:cubicBezTo>
                    <a:pt x="6916" y="0"/>
                    <a:pt x="4814" y="463"/>
                    <a:pt x="3210" y="1389"/>
                  </a:cubicBezTo>
                  <a:cubicBezTo>
                    <a:pt x="2" y="3240"/>
                    <a:pt x="0" y="6243"/>
                    <a:pt x="3210" y="8095"/>
                  </a:cubicBezTo>
                  <a:cubicBezTo>
                    <a:pt x="4814" y="9021"/>
                    <a:pt x="6916" y="9484"/>
                    <a:pt x="9018" y="9484"/>
                  </a:cubicBezTo>
                  <a:cubicBezTo>
                    <a:pt x="11120" y="9484"/>
                    <a:pt x="13222" y="9021"/>
                    <a:pt x="14826" y="8095"/>
                  </a:cubicBezTo>
                  <a:cubicBezTo>
                    <a:pt x="18034" y="6243"/>
                    <a:pt x="18034" y="3240"/>
                    <a:pt x="14826" y="1389"/>
                  </a:cubicBezTo>
                  <a:cubicBezTo>
                    <a:pt x="13222" y="463"/>
                    <a:pt x="11120" y="0"/>
                    <a:pt x="90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58"/>
          <p:cNvGrpSpPr/>
          <p:nvPr/>
        </p:nvGrpSpPr>
        <p:grpSpPr>
          <a:xfrm>
            <a:off x="7215402" y="52580"/>
            <a:ext cx="1711812" cy="2738008"/>
            <a:chOff x="7215402" y="52580"/>
            <a:chExt cx="1711812" cy="2738008"/>
          </a:xfrm>
        </p:grpSpPr>
        <p:sp>
          <p:nvSpPr>
            <p:cNvPr id="685" name="Google Shape;685;p58"/>
            <p:cNvSpPr/>
            <p:nvPr/>
          </p:nvSpPr>
          <p:spPr>
            <a:xfrm>
              <a:off x="7215402" y="1938830"/>
              <a:ext cx="1711812" cy="851758"/>
            </a:xfrm>
            <a:custGeom>
              <a:avLst/>
              <a:gdLst/>
              <a:ahLst/>
              <a:cxnLst/>
              <a:rect l="l" t="t" r="r" b="b"/>
              <a:pathLst>
                <a:path w="53228" h="26485" extrusionOk="0">
                  <a:moveTo>
                    <a:pt x="26613" y="1"/>
                  </a:moveTo>
                  <a:cubicBezTo>
                    <a:pt x="19555" y="1"/>
                    <a:pt x="12785" y="1397"/>
                    <a:pt x="7794" y="3880"/>
                  </a:cubicBezTo>
                  <a:cubicBezTo>
                    <a:pt x="2803" y="6363"/>
                    <a:pt x="0" y="9731"/>
                    <a:pt x="0" y="13243"/>
                  </a:cubicBezTo>
                  <a:cubicBezTo>
                    <a:pt x="0" y="16754"/>
                    <a:pt x="2803" y="20122"/>
                    <a:pt x="7794" y="22605"/>
                  </a:cubicBezTo>
                  <a:cubicBezTo>
                    <a:pt x="12785" y="25088"/>
                    <a:pt x="19555" y="26484"/>
                    <a:pt x="26613" y="26484"/>
                  </a:cubicBezTo>
                  <a:cubicBezTo>
                    <a:pt x="33671" y="26484"/>
                    <a:pt x="40441" y="25088"/>
                    <a:pt x="45432" y="22605"/>
                  </a:cubicBezTo>
                  <a:cubicBezTo>
                    <a:pt x="50423" y="20122"/>
                    <a:pt x="53227" y="16754"/>
                    <a:pt x="53227" y="13243"/>
                  </a:cubicBezTo>
                  <a:cubicBezTo>
                    <a:pt x="53227" y="9731"/>
                    <a:pt x="50423" y="6363"/>
                    <a:pt x="45432" y="3880"/>
                  </a:cubicBezTo>
                  <a:cubicBezTo>
                    <a:pt x="40441" y="1397"/>
                    <a:pt x="33671" y="1"/>
                    <a:pt x="26613" y="1"/>
                  </a:cubicBezTo>
                  <a:close/>
                </a:path>
              </a:pathLst>
            </a:custGeom>
            <a:solidFill>
              <a:srgbClr val="32186B">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 name="Google Shape;686;p58"/>
            <p:cNvGrpSpPr/>
            <p:nvPr/>
          </p:nvGrpSpPr>
          <p:grpSpPr>
            <a:xfrm>
              <a:off x="7215403" y="52580"/>
              <a:ext cx="1281778" cy="2612320"/>
              <a:chOff x="-7260800" y="787700"/>
              <a:chExt cx="1525200" cy="3108425"/>
            </a:xfrm>
          </p:grpSpPr>
          <p:sp>
            <p:nvSpPr>
              <p:cNvPr id="687" name="Google Shape;687;p58"/>
              <p:cNvSpPr/>
              <p:nvPr/>
            </p:nvSpPr>
            <p:spPr>
              <a:xfrm>
                <a:off x="-7260800" y="1619975"/>
                <a:ext cx="1525200" cy="2276150"/>
              </a:xfrm>
              <a:custGeom>
                <a:avLst/>
                <a:gdLst/>
                <a:ahLst/>
                <a:cxnLst/>
                <a:rect l="l" t="t" r="r" b="b"/>
                <a:pathLst>
                  <a:path w="61008" h="91046" extrusionOk="0">
                    <a:moveTo>
                      <a:pt x="30505" y="0"/>
                    </a:moveTo>
                    <a:cubicBezTo>
                      <a:pt x="30505" y="0"/>
                      <a:pt x="23812" y="0"/>
                      <a:pt x="13064" y="4247"/>
                    </a:cubicBezTo>
                    <a:cubicBezTo>
                      <a:pt x="8844" y="5914"/>
                      <a:pt x="5941" y="9345"/>
                      <a:pt x="3974" y="12897"/>
                    </a:cubicBezTo>
                    <a:cubicBezTo>
                      <a:pt x="1377" y="17585"/>
                      <a:pt x="125" y="23142"/>
                      <a:pt x="125" y="28749"/>
                    </a:cubicBezTo>
                    <a:lnTo>
                      <a:pt x="125" y="73777"/>
                    </a:lnTo>
                    <a:cubicBezTo>
                      <a:pt x="125" y="73777"/>
                      <a:pt x="0" y="91045"/>
                      <a:pt x="30505" y="91045"/>
                    </a:cubicBezTo>
                    <a:cubicBezTo>
                      <a:pt x="61008" y="91045"/>
                      <a:pt x="60885" y="73777"/>
                      <a:pt x="60885" y="73777"/>
                    </a:cubicBezTo>
                    <a:lnTo>
                      <a:pt x="60885" y="28749"/>
                    </a:lnTo>
                    <a:cubicBezTo>
                      <a:pt x="60885" y="23142"/>
                      <a:pt x="59632" y="17585"/>
                      <a:pt x="57036" y="12897"/>
                    </a:cubicBezTo>
                    <a:cubicBezTo>
                      <a:pt x="55069" y="9345"/>
                      <a:pt x="52166" y="5914"/>
                      <a:pt x="47944" y="4247"/>
                    </a:cubicBezTo>
                    <a:cubicBezTo>
                      <a:pt x="37197" y="0"/>
                      <a:pt x="30505" y="0"/>
                      <a:pt x="30505" y="0"/>
                    </a:cubicBezTo>
                    <a:close/>
                  </a:path>
                </a:pathLst>
              </a:custGeom>
              <a:solidFill>
                <a:srgbClr val="32186B">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8"/>
              <p:cNvSpPr/>
              <p:nvPr/>
            </p:nvSpPr>
            <p:spPr>
              <a:xfrm>
                <a:off x="-7257675" y="2403000"/>
                <a:ext cx="1519000" cy="494175"/>
              </a:xfrm>
              <a:custGeom>
                <a:avLst/>
                <a:gdLst/>
                <a:ahLst/>
                <a:cxnLst/>
                <a:rect l="l" t="t" r="r" b="b"/>
                <a:pathLst>
                  <a:path w="60760" h="19767" extrusionOk="0">
                    <a:moveTo>
                      <a:pt x="30368" y="0"/>
                    </a:moveTo>
                    <a:cubicBezTo>
                      <a:pt x="17275" y="0"/>
                      <a:pt x="5885" y="2077"/>
                      <a:pt x="0" y="5137"/>
                    </a:cubicBezTo>
                    <a:lnTo>
                      <a:pt x="0" y="14631"/>
                    </a:lnTo>
                    <a:cubicBezTo>
                      <a:pt x="5883" y="17691"/>
                      <a:pt x="17275" y="19767"/>
                      <a:pt x="30368" y="19767"/>
                    </a:cubicBezTo>
                    <a:cubicBezTo>
                      <a:pt x="43478" y="19767"/>
                      <a:pt x="54882" y="17687"/>
                      <a:pt x="60760" y="14620"/>
                    </a:cubicBezTo>
                    <a:lnTo>
                      <a:pt x="60760" y="5149"/>
                    </a:lnTo>
                    <a:cubicBezTo>
                      <a:pt x="54882" y="2082"/>
                      <a:pt x="43478" y="0"/>
                      <a:pt x="303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8"/>
              <p:cNvSpPr/>
              <p:nvPr/>
            </p:nvSpPr>
            <p:spPr>
              <a:xfrm>
                <a:off x="-7260800" y="2697750"/>
                <a:ext cx="1525200" cy="1198375"/>
              </a:xfrm>
              <a:custGeom>
                <a:avLst/>
                <a:gdLst/>
                <a:ahLst/>
                <a:cxnLst/>
                <a:rect l="l" t="t" r="r" b="b"/>
                <a:pathLst>
                  <a:path w="61008" h="47935" extrusionOk="0">
                    <a:moveTo>
                      <a:pt x="125" y="0"/>
                    </a:moveTo>
                    <a:lnTo>
                      <a:pt x="125" y="30666"/>
                    </a:lnTo>
                    <a:cubicBezTo>
                      <a:pt x="125" y="30666"/>
                      <a:pt x="0" y="47934"/>
                      <a:pt x="30505" y="47934"/>
                    </a:cubicBezTo>
                    <a:cubicBezTo>
                      <a:pt x="61008" y="47934"/>
                      <a:pt x="60885" y="30666"/>
                      <a:pt x="60885" y="30666"/>
                    </a:cubicBezTo>
                    <a:lnTo>
                      <a:pt x="60885" y="0"/>
                    </a:lnTo>
                    <a:cubicBezTo>
                      <a:pt x="55979" y="3874"/>
                      <a:pt x="46998" y="7416"/>
                      <a:pt x="30505" y="7416"/>
                    </a:cubicBezTo>
                    <a:cubicBezTo>
                      <a:pt x="14010" y="7416"/>
                      <a:pt x="5031" y="3874"/>
                      <a:pt x="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8"/>
              <p:cNvSpPr/>
              <p:nvPr/>
            </p:nvSpPr>
            <p:spPr>
              <a:xfrm>
                <a:off x="-6965725" y="1205200"/>
                <a:ext cx="935125" cy="728400"/>
              </a:xfrm>
              <a:custGeom>
                <a:avLst/>
                <a:gdLst/>
                <a:ahLst/>
                <a:cxnLst/>
                <a:rect l="l" t="t" r="r" b="b"/>
                <a:pathLst>
                  <a:path w="37405" h="29136" extrusionOk="0">
                    <a:moveTo>
                      <a:pt x="18702" y="0"/>
                    </a:moveTo>
                    <a:cubicBezTo>
                      <a:pt x="13916" y="0"/>
                      <a:pt x="9129" y="1055"/>
                      <a:pt x="5477" y="3163"/>
                    </a:cubicBezTo>
                    <a:cubicBezTo>
                      <a:pt x="1825" y="5271"/>
                      <a:pt x="1" y="8035"/>
                      <a:pt x="1" y="10799"/>
                    </a:cubicBezTo>
                    <a:lnTo>
                      <a:pt x="1" y="18339"/>
                    </a:lnTo>
                    <a:cubicBezTo>
                      <a:pt x="1" y="21101"/>
                      <a:pt x="1827" y="23864"/>
                      <a:pt x="5479" y="25974"/>
                    </a:cubicBezTo>
                    <a:cubicBezTo>
                      <a:pt x="9130" y="28082"/>
                      <a:pt x="13916" y="29136"/>
                      <a:pt x="18702" y="29136"/>
                    </a:cubicBezTo>
                    <a:cubicBezTo>
                      <a:pt x="23488" y="29136"/>
                      <a:pt x="28274" y="28082"/>
                      <a:pt x="31926" y="25974"/>
                    </a:cubicBezTo>
                    <a:cubicBezTo>
                      <a:pt x="35578" y="23864"/>
                      <a:pt x="37404" y="21102"/>
                      <a:pt x="37404" y="18339"/>
                    </a:cubicBezTo>
                    <a:lnTo>
                      <a:pt x="37404" y="10799"/>
                    </a:lnTo>
                    <a:cubicBezTo>
                      <a:pt x="37403" y="8035"/>
                      <a:pt x="35577" y="5271"/>
                      <a:pt x="31926" y="3163"/>
                    </a:cubicBezTo>
                    <a:cubicBezTo>
                      <a:pt x="28274" y="1055"/>
                      <a:pt x="23488" y="0"/>
                      <a:pt x="18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8"/>
              <p:cNvSpPr/>
              <p:nvPr/>
            </p:nvSpPr>
            <p:spPr>
              <a:xfrm>
                <a:off x="-7011375" y="1205200"/>
                <a:ext cx="1026375" cy="539900"/>
              </a:xfrm>
              <a:custGeom>
                <a:avLst/>
                <a:gdLst/>
                <a:ahLst/>
                <a:cxnLst/>
                <a:rect l="l" t="t" r="r" b="b"/>
                <a:pathLst>
                  <a:path w="41055" h="21596" extrusionOk="0">
                    <a:moveTo>
                      <a:pt x="20528" y="0"/>
                    </a:moveTo>
                    <a:cubicBezTo>
                      <a:pt x="15742" y="0"/>
                      <a:pt x="10955" y="1055"/>
                      <a:pt x="7303" y="3163"/>
                    </a:cubicBezTo>
                    <a:cubicBezTo>
                      <a:pt x="1" y="7379"/>
                      <a:pt x="1" y="14216"/>
                      <a:pt x="7303" y="18434"/>
                    </a:cubicBezTo>
                    <a:cubicBezTo>
                      <a:pt x="10955" y="20542"/>
                      <a:pt x="15742" y="21596"/>
                      <a:pt x="20528" y="21596"/>
                    </a:cubicBezTo>
                    <a:cubicBezTo>
                      <a:pt x="25314" y="21596"/>
                      <a:pt x="30100" y="20542"/>
                      <a:pt x="33752" y="18434"/>
                    </a:cubicBezTo>
                    <a:cubicBezTo>
                      <a:pt x="41055" y="14216"/>
                      <a:pt x="41055" y="7379"/>
                      <a:pt x="33752" y="3163"/>
                    </a:cubicBezTo>
                    <a:cubicBezTo>
                      <a:pt x="30100" y="1055"/>
                      <a:pt x="25314" y="0"/>
                      <a:pt x="205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8"/>
              <p:cNvSpPr/>
              <p:nvPr/>
            </p:nvSpPr>
            <p:spPr>
              <a:xfrm>
                <a:off x="-6781525" y="787700"/>
                <a:ext cx="566100" cy="744900"/>
              </a:xfrm>
              <a:custGeom>
                <a:avLst/>
                <a:gdLst/>
                <a:ahLst/>
                <a:cxnLst/>
                <a:rect l="l" t="t" r="r" b="b"/>
                <a:pathLst>
                  <a:path w="22644" h="29796" extrusionOk="0">
                    <a:moveTo>
                      <a:pt x="11308" y="0"/>
                    </a:moveTo>
                    <a:cubicBezTo>
                      <a:pt x="11313" y="0"/>
                      <a:pt x="11317" y="0"/>
                      <a:pt x="11322" y="0"/>
                    </a:cubicBezTo>
                    <a:lnTo>
                      <a:pt x="11322" y="0"/>
                    </a:lnTo>
                    <a:cubicBezTo>
                      <a:pt x="11327" y="0"/>
                      <a:pt x="11332" y="0"/>
                      <a:pt x="11337" y="0"/>
                    </a:cubicBezTo>
                    <a:close/>
                    <a:moveTo>
                      <a:pt x="11322" y="0"/>
                    </a:moveTo>
                    <a:cubicBezTo>
                      <a:pt x="2209" y="9"/>
                      <a:pt x="6754" y="8048"/>
                      <a:pt x="6754" y="13408"/>
                    </a:cubicBezTo>
                    <a:cubicBezTo>
                      <a:pt x="6754" y="18768"/>
                      <a:pt x="0" y="29785"/>
                      <a:pt x="11322" y="29795"/>
                    </a:cubicBezTo>
                    <a:lnTo>
                      <a:pt x="11322" y="29795"/>
                    </a:lnTo>
                    <a:cubicBezTo>
                      <a:pt x="22643" y="29785"/>
                      <a:pt x="15891" y="18769"/>
                      <a:pt x="15891" y="13408"/>
                    </a:cubicBezTo>
                    <a:cubicBezTo>
                      <a:pt x="15891" y="8048"/>
                      <a:pt x="20434" y="9"/>
                      <a:pt x="11322" y="0"/>
                    </a:cubicBezTo>
                    <a:close/>
                    <a:moveTo>
                      <a:pt x="11322" y="29795"/>
                    </a:moveTo>
                    <a:cubicBezTo>
                      <a:pt x="11317" y="29795"/>
                      <a:pt x="11313" y="29795"/>
                      <a:pt x="11308" y="29795"/>
                    </a:cubicBezTo>
                    <a:lnTo>
                      <a:pt x="11337" y="29795"/>
                    </a:lnTo>
                    <a:cubicBezTo>
                      <a:pt x="11332" y="29795"/>
                      <a:pt x="11327" y="29795"/>
                      <a:pt x="11322" y="2979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8"/>
              <p:cNvSpPr/>
              <p:nvPr/>
            </p:nvSpPr>
            <p:spPr>
              <a:xfrm>
                <a:off x="-6627525" y="2109175"/>
                <a:ext cx="888850" cy="1515200"/>
              </a:xfrm>
              <a:custGeom>
                <a:avLst/>
                <a:gdLst/>
                <a:ahLst/>
                <a:cxnLst/>
                <a:rect l="l" t="t" r="r" b="b"/>
                <a:pathLst>
                  <a:path w="35554" h="60608" extrusionOk="0">
                    <a:moveTo>
                      <a:pt x="34356" y="0"/>
                    </a:moveTo>
                    <a:cubicBezTo>
                      <a:pt x="29835" y="3013"/>
                      <a:pt x="20236" y="6513"/>
                      <a:pt x="1" y="6513"/>
                    </a:cubicBezTo>
                    <a:lnTo>
                      <a:pt x="1" y="60555"/>
                    </a:lnTo>
                    <a:cubicBezTo>
                      <a:pt x="1" y="60555"/>
                      <a:pt x="1054" y="60608"/>
                      <a:pt x="2802" y="60608"/>
                    </a:cubicBezTo>
                    <a:cubicBezTo>
                      <a:pt x="10376" y="60608"/>
                      <a:pt x="30993" y="59621"/>
                      <a:pt x="35554" y="49099"/>
                    </a:cubicBezTo>
                    <a:lnTo>
                      <a:pt x="35554" y="9181"/>
                    </a:lnTo>
                    <a:cubicBezTo>
                      <a:pt x="35554" y="8424"/>
                      <a:pt x="35528" y="7668"/>
                      <a:pt x="35480" y="6913"/>
                    </a:cubicBezTo>
                    <a:cubicBezTo>
                      <a:pt x="35472" y="6791"/>
                      <a:pt x="35457" y="6670"/>
                      <a:pt x="35449" y="6549"/>
                    </a:cubicBezTo>
                    <a:cubicBezTo>
                      <a:pt x="35401" y="5893"/>
                      <a:pt x="35342" y="5238"/>
                      <a:pt x="35259" y="4588"/>
                    </a:cubicBezTo>
                    <a:cubicBezTo>
                      <a:pt x="35249" y="4518"/>
                      <a:pt x="35237" y="4451"/>
                      <a:pt x="35229" y="4382"/>
                    </a:cubicBezTo>
                    <a:cubicBezTo>
                      <a:pt x="35132" y="3669"/>
                      <a:pt x="35019" y="2959"/>
                      <a:pt x="34880" y="2256"/>
                    </a:cubicBezTo>
                    <a:cubicBezTo>
                      <a:pt x="34878" y="2243"/>
                      <a:pt x="34875" y="2230"/>
                      <a:pt x="34872" y="2217"/>
                    </a:cubicBezTo>
                    <a:cubicBezTo>
                      <a:pt x="34724" y="1471"/>
                      <a:pt x="34552" y="732"/>
                      <a:pt x="343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5" name="Google Shape;715;p60"/>
          <p:cNvSpPr txBox="1">
            <a:spLocks noGrp="1"/>
          </p:cNvSpPr>
          <p:nvPr>
            <p:ph type="subTitle" idx="1"/>
          </p:nvPr>
        </p:nvSpPr>
        <p:spPr>
          <a:xfrm>
            <a:off x="1532407" y="1154035"/>
            <a:ext cx="5562075" cy="3197247"/>
          </a:xfrm>
          <a:prstGeom prst="rect">
            <a:avLst/>
          </a:prstGeom>
        </p:spPr>
        <p:txBody>
          <a:bodyPr spcFirstLastPara="1" wrap="square" lIns="91425" tIns="91425" rIns="91425" bIns="91425" anchor="t" anchorCtr="0">
            <a:noAutofit/>
          </a:bodyPr>
          <a:lstStyle/>
          <a:p>
            <a:pPr marL="285750" lvl="0" indent="-285750" algn="l" rtl="0">
              <a:spcBef>
                <a:spcPts val="0"/>
              </a:spcBef>
              <a:spcAft>
                <a:spcPts val="1200"/>
              </a:spcAft>
              <a:buClr>
                <a:schemeClr val="dk1"/>
              </a:buClr>
              <a:buSzPts val="1100"/>
              <a:buFont typeface="Wingdings" panose="05000000000000000000" pitchFamily="2" charset="2"/>
              <a:buChar char="Ø"/>
            </a:pPr>
            <a:r>
              <a:rPr lang="en-GB" sz="1600" dirty="0">
                <a:effectLst/>
                <a:latin typeface="Calibri" panose="020F0502020204030204" pitchFamily="34" charset="0"/>
                <a:ea typeface="Calibri" panose="020F0502020204030204" pitchFamily="34" charset="0"/>
                <a:cs typeface="Times New Roman" panose="02020603050405020304" pitchFamily="18" charset="0"/>
              </a:rPr>
              <a:t>A tumour can be classified as either Malignant (cancerous) or Benign (non-cancerous). </a:t>
            </a:r>
          </a:p>
          <a:p>
            <a:pPr marL="285750" lvl="0" indent="-285750" algn="l">
              <a:spcAft>
                <a:spcPts val="1200"/>
              </a:spcAft>
              <a:buClr>
                <a:schemeClr val="dk1"/>
              </a:buClr>
              <a:buSzPts val="1100"/>
              <a:buFont typeface="Wingdings" panose="05000000000000000000" pitchFamily="2" charset="2"/>
              <a:buChar char="Ø"/>
            </a:pPr>
            <a:r>
              <a:rPr lang="en-GB" sz="1600" dirty="0">
                <a:effectLst/>
                <a:latin typeface="Calibri" panose="020F0502020204030204" pitchFamily="34" charset="0"/>
                <a:ea typeface="Calibri" panose="020F0502020204030204" pitchFamily="34" charset="0"/>
                <a:cs typeface="Times New Roman" panose="02020603050405020304" pitchFamily="18" charset="0"/>
              </a:rPr>
              <a:t>The current dataset has different variables that are derived </a:t>
            </a:r>
            <a:r>
              <a:rPr lang="en-GB" sz="1600" dirty="0">
                <a:latin typeface="Calibri" panose="020F0502020204030204" pitchFamily="34" charset="0"/>
                <a:ea typeface="Calibri" panose="020F0502020204030204" pitchFamily="34" charset="0"/>
                <a:cs typeface="Times New Roman" panose="02020603050405020304" pitchFamily="18" charset="0"/>
              </a:rPr>
              <a:t>from a digitized image of a fine needle aspirate (FNA) of a breast mass. They describe characteristics of the cell nuclei present in the image.</a:t>
            </a:r>
          </a:p>
          <a:p>
            <a:pPr marL="285750" lvl="0" indent="-285750" algn="l">
              <a:spcAft>
                <a:spcPts val="1200"/>
              </a:spcAft>
              <a:buClr>
                <a:schemeClr val="dk1"/>
              </a:buClr>
              <a:buSzPts val="1100"/>
              <a:buFont typeface="Wingdings" panose="05000000000000000000" pitchFamily="2" charset="2"/>
              <a:buChar char="Ø"/>
            </a:pPr>
            <a:r>
              <a:rPr lang="en-GB" sz="1600" dirty="0">
                <a:effectLst/>
                <a:latin typeface="Calibri" panose="020F0502020204030204" pitchFamily="34" charset="0"/>
                <a:ea typeface="Calibri" panose="020F0502020204030204" pitchFamily="34" charset="0"/>
                <a:cs typeface="Times New Roman" panose="02020603050405020304" pitchFamily="18" charset="0"/>
              </a:rPr>
              <a:t>There are total 30 features (</a:t>
            </a:r>
            <a:r>
              <a:rPr lang="en-GB" sz="1600" dirty="0">
                <a:latin typeface="Calibri" panose="020F0502020204030204" pitchFamily="34" charset="0"/>
                <a:ea typeface="Calibri" panose="020F0502020204030204" pitchFamily="34" charset="0"/>
                <a:cs typeface="Times New Roman" panose="02020603050405020304" pitchFamily="18" charset="0"/>
              </a:rPr>
              <a:t>independent variables).  </a:t>
            </a:r>
            <a:r>
              <a:rPr lang="en-GB" sz="1600" dirty="0">
                <a:effectLst/>
                <a:latin typeface="Calibri" panose="020F0502020204030204" pitchFamily="34" charset="0"/>
                <a:ea typeface="Calibri" panose="020F0502020204030204" pitchFamily="34" charset="0"/>
                <a:cs typeface="Times New Roman" panose="02020603050405020304" pitchFamily="18" charset="0"/>
              </a:rPr>
              <a:t>We aim to observe which features are most helpful in predicting Malignant (M) or Benign(B) </a:t>
            </a:r>
            <a:r>
              <a:rPr lang="en-GB" sz="1600" dirty="0">
                <a:latin typeface="Calibri" panose="020F0502020204030204" pitchFamily="34" charset="0"/>
                <a:ea typeface="Calibri" panose="020F0502020204030204" pitchFamily="34" charset="0"/>
                <a:cs typeface="Times New Roman" panose="02020603050405020304" pitchFamily="18" charset="0"/>
              </a:rPr>
              <a:t>C</a:t>
            </a:r>
            <a:r>
              <a:rPr lang="en-GB" sz="1600" dirty="0">
                <a:effectLst/>
                <a:latin typeface="Calibri" panose="020F0502020204030204" pitchFamily="34" charset="0"/>
                <a:ea typeface="Calibri" panose="020F0502020204030204" pitchFamily="34" charset="0"/>
                <a:cs typeface="Times New Roman" panose="02020603050405020304" pitchFamily="18" charset="0"/>
              </a:rPr>
              <a:t>ancer and to see general trends that may aid us in our work.</a:t>
            </a:r>
          </a:p>
          <a:p>
            <a:pPr marL="0" lvl="0" indent="0" algn="l">
              <a:spcAft>
                <a:spcPts val="1200"/>
              </a:spcAft>
              <a:buClr>
                <a:schemeClr val="dk1"/>
              </a:buClr>
              <a:buSzPts val="1100"/>
            </a:pPr>
            <a:r>
              <a:rPr lang="en-GB" sz="1600" dirty="0">
                <a:latin typeface="Calibri" panose="020F0502020204030204" pitchFamily="34" charset="0"/>
                <a:ea typeface="Calibri" panose="020F0502020204030204" pitchFamily="34" charset="0"/>
                <a:cs typeface="Times New Roman" panose="02020603050405020304" pitchFamily="18" charset="0"/>
              </a:rPr>
              <a:t>	</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lang="en-GB" sz="1200" dirty="0"/>
          </a:p>
          <a:p>
            <a:pPr marL="0" lvl="0" indent="0" algn="l" rtl="0">
              <a:spcBef>
                <a:spcPts val="0"/>
              </a:spcBef>
              <a:spcAft>
                <a:spcPts val="0"/>
              </a:spcAft>
              <a:buClr>
                <a:schemeClr val="dk1"/>
              </a:buClr>
              <a:buSzPts val="1100"/>
              <a:buFont typeface="Arial"/>
              <a:buNone/>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sz="1200" dirty="0"/>
          </a:p>
        </p:txBody>
      </p:sp>
      <p:sp>
        <p:nvSpPr>
          <p:cNvPr id="719" name="Google Shape;719;p60"/>
          <p:cNvSpPr txBox="1">
            <a:spLocks noGrp="1"/>
          </p:cNvSpPr>
          <p:nvPr>
            <p:ph type="title" idx="6"/>
          </p:nvPr>
        </p:nvSpPr>
        <p:spPr>
          <a:xfrm>
            <a:off x="1203900" y="433350"/>
            <a:ext cx="6736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Intro. Continuation </a:t>
            </a:r>
            <a:endParaRP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9" name="Google Shape;699;p59"/>
          <p:cNvSpPr txBox="1">
            <a:spLocks noGrp="1"/>
          </p:cNvSpPr>
          <p:nvPr>
            <p:ph type="title"/>
          </p:nvPr>
        </p:nvSpPr>
        <p:spPr>
          <a:xfrm>
            <a:off x="4010748" y="2408875"/>
            <a:ext cx="3028302" cy="8095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dirty="0"/>
              <a:t>Descriptive Statistics </a:t>
            </a:r>
            <a:r>
              <a:rPr lang="en-US" sz="1800" dirty="0"/>
              <a:t>(</a:t>
            </a:r>
            <a:r>
              <a:rPr lang="en-US" sz="2000" dirty="0"/>
              <a:t>Identification of Variables)</a:t>
            </a:r>
            <a:endParaRPr dirty="0"/>
          </a:p>
        </p:txBody>
      </p:sp>
      <p:sp>
        <p:nvSpPr>
          <p:cNvPr id="700" name="Google Shape;700;p59"/>
          <p:cNvSpPr txBox="1">
            <a:spLocks noGrp="1"/>
          </p:cNvSpPr>
          <p:nvPr>
            <p:ph type="title" idx="2"/>
          </p:nvPr>
        </p:nvSpPr>
        <p:spPr>
          <a:xfrm>
            <a:off x="4661550" y="1924525"/>
            <a:ext cx="1221300" cy="4710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dirty="0"/>
              <a:t>01</a:t>
            </a:r>
            <a:endParaRPr dirty="0"/>
          </a:p>
        </p:txBody>
      </p:sp>
      <p:grpSp>
        <p:nvGrpSpPr>
          <p:cNvPr id="701" name="Google Shape;701;p59"/>
          <p:cNvGrpSpPr/>
          <p:nvPr/>
        </p:nvGrpSpPr>
        <p:grpSpPr>
          <a:xfrm>
            <a:off x="1751621" y="198993"/>
            <a:ext cx="1038246" cy="3019466"/>
            <a:chOff x="6533019" y="1371987"/>
            <a:chExt cx="459380" cy="1335988"/>
          </a:xfrm>
        </p:grpSpPr>
        <p:sp>
          <p:nvSpPr>
            <p:cNvPr id="702" name="Google Shape;702;p59"/>
            <p:cNvSpPr/>
            <p:nvPr/>
          </p:nvSpPr>
          <p:spPr>
            <a:xfrm>
              <a:off x="6643756" y="2534498"/>
              <a:ext cx="348643" cy="173477"/>
            </a:xfrm>
            <a:custGeom>
              <a:avLst/>
              <a:gdLst/>
              <a:ahLst/>
              <a:cxnLst/>
              <a:rect l="l" t="t" r="r" b="b"/>
              <a:pathLst>
                <a:path w="53228" h="26485" extrusionOk="0">
                  <a:moveTo>
                    <a:pt x="26613" y="1"/>
                  </a:moveTo>
                  <a:cubicBezTo>
                    <a:pt x="19555" y="1"/>
                    <a:pt x="12785" y="1397"/>
                    <a:pt x="7794" y="3880"/>
                  </a:cubicBezTo>
                  <a:cubicBezTo>
                    <a:pt x="2803" y="6363"/>
                    <a:pt x="0" y="9731"/>
                    <a:pt x="0" y="13243"/>
                  </a:cubicBezTo>
                  <a:cubicBezTo>
                    <a:pt x="0" y="16754"/>
                    <a:pt x="2803" y="20122"/>
                    <a:pt x="7794" y="22605"/>
                  </a:cubicBezTo>
                  <a:cubicBezTo>
                    <a:pt x="12785" y="25088"/>
                    <a:pt x="19555" y="26484"/>
                    <a:pt x="26613" y="26484"/>
                  </a:cubicBezTo>
                  <a:cubicBezTo>
                    <a:pt x="33671" y="26484"/>
                    <a:pt x="40441" y="25088"/>
                    <a:pt x="45432" y="22605"/>
                  </a:cubicBezTo>
                  <a:cubicBezTo>
                    <a:pt x="50423" y="20122"/>
                    <a:pt x="53227" y="16754"/>
                    <a:pt x="53227" y="13243"/>
                  </a:cubicBezTo>
                  <a:cubicBezTo>
                    <a:pt x="53227" y="9731"/>
                    <a:pt x="50423" y="6363"/>
                    <a:pt x="45432" y="3880"/>
                  </a:cubicBezTo>
                  <a:cubicBezTo>
                    <a:pt x="40441" y="1397"/>
                    <a:pt x="33671" y="1"/>
                    <a:pt x="26613" y="1"/>
                  </a:cubicBezTo>
                  <a:close/>
                </a:path>
              </a:pathLst>
            </a:custGeom>
            <a:solidFill>
              <a:srgbClr val="32186B">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9"/>
            <p:cNvSpPr/>
            <p:nvPr/>
          </p:nvSpPr>
          <p:spPr>
            <a:xfrm>
              <a:off x="6533019" y="1371987"/>
              <a:ext cx="375935" cy="1286487"/>
            </a:xfrm>
            <a:custGeom>
              <a:avLst/>
              <a:gdLst/>
              <a:ahLst/>
              <a:cxnLst/>
              <a:rect l="l" t="t" r="r" b="b"/>
              <a:pathLst>
                <a:path w="43511" h="148899" extrusionOk="0">
                  <a:moveTo>
                    <a:pt x="21756" y="0"/>
                  </a:moveTo>
                  <a:cubicBezTo>
                    <a:pt x="14734" y="0"/>
                    <a:pt x="15971" y="8502"/>
                    <a:pt x="14616" y="13642"/>
                  </a:cubicBezTo>
                  <a:cubicBezTo>
                    <a:pt x="14118" y="15530"/>
                    <a:pt x="12907" y="18643"/>
                    <a:pt x="11921" y="20919"/>
                  </a:cubicBezTo>
                  <a:cubicBezTo>
                    <a:pt x="8666" y="28418"/>
                    <a:pt x="10112" y="37132"/>
                    <a:pt x="15565" y="43221"/>
                  </a:cubicBezTo>
                  <a:cubicBezTo>
                    <a:pt x="16250" y="43985"/>
                    <a:pt x="16629" y="44975"/>
                    <a:pt x="16629" y="46002"/>
                  </a:cubicBezTo>
                  <a:cubicBezTo>
                    <a:pt x="16629" y="47827"/>
                    <a:pt x="15446" y="49466"/>
                    <a:pt x="13694" y="49977"/>
                  </a:cubicBezTo>
                  <a:cubicBezTo>
                    <a:pt x="12035" y="50458"/>
                    <a:pt x="10479" y="51100"/>
                    <a:pt x="9094" y="51900"/>
                  </a:cubicBezTo>
                  <a:cubicBezTo>
                    <a:pt x="5597" y="53919"/>
                    <a:pt x="3849" y="56565"/>
                    <a:pt x="3849" y="59210"/>
                  </a:cubicBezTo>
                  <a:lnTo>
                    <a:pt x="1" y="136181"/>
                  </a:lnTo>
                  <a:cubicBezTo>
                    <a:pt x="1" y="140636"/>
                    <a:pt x="4081" y="145090"/>
                    <a:pt x="12238" y="147517"/>
                  </a:cubicBezTo>
                  <a:cubicBezTo>
                    <a:pt x="15335" y="148438"/>
                    <a:pt x="18546" y="148898"/>
                    <a:pt x="21756" y="148898"/>
                  </a:cubicBezTo>
                  <a:cubicBezTo>
                    <a:pt x="24967" y="148898"/>
                    <a:pt x="28177" y="148438"/>
                    <a:pt x="31274" y="147517"/>
                  </a:cubicBezTo>
                  <a:cubicBezTo>
                    <a:pt x="39431" y="145090"/>
                    <a:pt x="43510" y="140636"/>
                    <a:pt x="43510" y="136180"/>
                  </a:cubicBezTo>
                  <a:lnTo>
                    <a:pt x="39663" y="59209"/>
                  </a:lnTo>
                  <a:cubicBezTo>
                    <a:pt x="39663" y="56563"/>
                    <a:pt x="37914" y="53918"/>
                    <a:pt x="34419" y="51900"/>
                  </a:cubicBezTo>
                  <a:cubicBezTo>
                    <a:pt x="33033" y="51100"/>
                    <a:pt x="31477" y="50458"/>
                    <a:pt x="29820" y="49975"/>
                  </a:cubicBezTo>
                  <a:cubicBezTo>
                    <a:pt x="28067" y="49466"/>
                    <a:pt x="26885" y="47827"/>
                    <a:pt x="26885" y="46002"/>
                  </a:cubicBezTo>
                  <a:lnTo>
                    <a:pt x="26885" y="45961"/>
                  </a:lnTo>
                  <a:cubicBezTo>
                    <a:pt x="26884" y="44959"/>
                    <a:pt x="27245" y="43990"/>
                    <a:pt x="27901" y="43232"/>
                  </a:cubicBezTo>
                  <a:lnTo>
                    <a:pt x="28124" y="42976"/>
                  </a:lnTo>
                  <a:cubicBezTo>
                    <a:pt x="33312" y="36985"/>
                    <a:pt x="34739" y="28557"/>
                    <a:pt x="31668" y="21251"/>
                  </a:cubicBezTo>
                  <a:cubicBezTo>
                    <a:pt x="30663" y="18856"/>
                    <a:pt x="29403" y="15637"/>
                    <a:pt x="28924" y="13624"/>
                  </a:cubicBezTo>
                  <a:cubicBezTo>
                    <a:pt x="27727" y="8603"/>
                    <a:pt x="28778" y="0"/>
                    <a:pt x="21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9"/>
            <p:cNvSpPr/>
            <p:nvPr/>
          </p:nvSpPr>
          <p:spPr>
            <a:xfrm>
              <a:off x="6565765" y="1987025"/>
              <a:ext cx="310461" cy="648916"/>
            </a:xfrm>
            <a:custGeom>
              <a:avLst/>
              <a:gdLst/>
              <a:ahLst/>
              <a:cxnLst/>
              <a:rect l="l" t="t" r="r" b="b"/>
              <a:pathLst>
                <a:path w="35933" h="75106" extrusionOk="0">
                  <a:moveTo>
                    <a:pt x="17967" y="0"/>
                  </a:moveTo>
                  <a:cubicBezTo>
                    <a:pt x="14089" y="0"/>
                    <a:pt x="10212" y="854"/>
                    <a:pt x="7254" y="2563"/>
                  </a:cubicBezTo>
                  <a:cubicBezTo>
                    <a:pt x="4289" y="4274"/>
                    <a:pt x="2811" y="6518"/>
                    <a:pt x="2817" y="8761"/>
                  </a:cubicBezTo>
                  <a:lnTo>
                    <a:pt x="2816" y="8761"/>
                  </a:lnTo>
                  <a:lnTo>
                    <a:pt x="0" y="65073"/>
                  </a:lnTo>
                  <a:cubicBezTo>
                    <a:pt x="10" y="65560"/>
                    <a:pt x="131" y="66047"/>
                    <a:pt x="335" y="66530"/>
                  </a:cubicBezTo>
                  <a:cubicBezTo>
                    <a:pt x="941" y="68561"/>
                    <a:pt x="2589" y="70509"/>
                    <a:pt x="5305" y="72077"/>
                  </a:cubicBezTo>
                  <a:cubicBezTo>
                    <a:pt x="8802" y="74096"/>
                    <a:pt x="13384" y="75105"/>
                    <a:pt x="17966" y="75105"/>
                  </a:cubicBezTo>
                  <a:cubicBezTo>
                    <a:pt x="22549" y="75105"/>
                    <a:pt x="27131" y="74096"/>
                    <a:pt x="30627" y="72077"/>
                  </a:cubicBezTo>
                  <a:cubicBezTo>
                    <a:pt x="33343" y="70509"/>
                    <a:pt x="34990" y="68562"/>
                    <a:pt x="35596" y="66532"/>
                  </a:cubicBezTo>
                  <a:cubicBezTo>
                    <a:pt x="35802" y="66048"/>
                    <a:pt x="35922" y="65560"/>
                    <a:pt x="35932" y="65073"/>
                  </a:cubicBezTo>
                  <a:lnTo>
                    <a:pt x="33117" y="8740"/>
                  </a:lnTo>
                  <a:cubicBezTo>
                    <a:pt x="33114" y="6504"/>
                    <a:pt x="31635" y="4268"/>
                    <a:pt x="28680" y="2563"/>
                  </a:cubicBezTo>
                  <a:cubicBezTo>
                    <a:pt x="25722" y="854"/>
                    <a:pt x="21844" y="0"/>
                    <a:pt x="179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9"/>
            <p:cNvSpPr/>
            <p:nvPr/>
          </p:nvSpPr>
          <p:spPr>
            <a:xfrm>
              <a:off x="6551172" y="2457292"/>
              <a:ext cx="339630" cy="178641"/>
            </a:xfrm>
            <a:custGeom>
              <a:avLst/>
              <a:gdLst/>
              <a:ahLst/>
              <a:cxnLst/>
              <a:rect l="l" t="t" r="r" b="b"/>
              <a:pathLst>
                <a:path w="39309" h="20676" extrusionOk="0">
                  <a:moveTo>
                    <a:pt x="19655" y="0"/>
                  </a:moveTo>
                  <a:cubicBezTo>
                    <a:pt x="15073" y="0"/>
                    <a:pt x="10491" y="1009"/>
                    <a:pt x="6994" y="3028"/>
                  </a:cubicBezTo>
                  <a:cubicBezTo>
                    <a:pt x="2" y="7065"/>
                    <a:pt x="0" y="13610"/>
                    <a:pt x="6994" y="17648"/>
                  </a:cubicBezTo>
                  <a:cubicBezTo>
                    <a:pt x="10491" y="19666"/>
                    <a:pt x="15073" y="20675"/>
                    <a:pt x="19655" y="20675"/>
                  </a:cubicBezTo>
                  <a:cubicBezTo>
                    <a:pt x="24238" y="20675"/>
                    <a:pt x="28820" y="19666"/>
                    <a:pt x="32316" y="17648"/>
                  </a:cubicBezTo>
                  <a:cubicBezTo>
                    <a:pt x="39309" y="13610"/>
                    <a:pt x="39309" y="7065"/>
                    <a:pt x="32316" y="3028"/>
                  </a:cubicBezTo>
                  <a:cubicBezTo>
                    <a:pt x="28820" y="1009"/>
                    <a:pt x="24238" y="0"/>
                    <a:pt x="196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9"/>
            <p:cNvSpPr/>
            <p:nvPr/>
          </p:nvSpPr>
          <p:spPr>
            <a:xfrm>
              <a:off x="6565765" y="1995242"/>
              <a:ext cx="264626" cy="640699"/>
            </a:xfrm>
            <a:custGeom>
              <a:avLst/>
              <a:gdLst/>
              <a:ahLst/>
              <a:cxnLst/>
              <a:rect l="l" t="t" r="r" b="b"/>
              <a:pathLst>
                <a:path w="30628" h="74155" extrusionOk="0">
                  <a:moveTo>
                    <a:pt x="11102" y="1"/>
                  </a:moveTo>
                  <a:cubicBezTo>
                    <a:pt x="9716" y="409"/>
                    <a:pt x="8413" y="942"/>
                    <a:pt x="7254" y="1611"/>
                  </a:cubicBezTo>
                  <a:cubicBezTo>
                    <a:pt x="4289" y="3322"/>
                    <a:pt x="2811" y="5567"/>
                    <a:pt x="2817" y="7810"/>
                  </a:cubicBezTo>
                  <a:lnTo>
                    <a:pt x="2816" y="7810"/>
                  </a:lnTo>
                  <a:lnTo>
                    <a:pt x="0" y="64122"/>
                  </a:lnTo>
                  <a:cubicBezTo>
                    <a:pt x="10" y="64609"/>
                    <a:pt x="131" y="65096"/>
                    <a:pt x="335" y="65579"/>
                  </a:cubicBezTo>
                  <a:cubicBezTo>
                    <a:pt x="941" y="67610"/>
                    <a:pt x="2589" y="69558"/>
                    <a:pt x="5305" y="71126"/>
                  </a:cubicBezTo>
                  <a:cubicBezTo>
                    <a:pt x="8802" y="73145"/>
                    <a:pt x="13384" y="74154"/>
                    <a:pt x="17966" y="74154"/>
                  </a:cubicBezTo>
                  <a:cubicBezTo>
                    <a:pt x="22549" y="74154"/>
                    <a:pt x="27131" y="73145"/>
                    <a:pt x="30627" y="71126"/>
                  </a:cubicBezTo>
                  <a:lnTo>
                    <a:pt x="30627" y="71126"/>
                  </a:lnTo>
                  <a:cubicBezTo>
                    <a:pt x="27921" y="71844"/>
                    <a:pt x="25281" y="72181"/>
                    <a:pt x="22848" y="72181"/>
                  </a:cubicBezTo>
                  <a:cubicBezTo>
                    <a:pt x="15574" y="72181"/>
                    <a:pt x="10161" y="69163"/>
                    <a:pt x="10408" y="64264"/>
                  </a:cubicBezTo>
                  <a:cubicBezTo>
                    <a:pt x="10737" y="57724"/>
                    <a:pt x="10797" y="30361"/>
                    <a:pt x="11743" y="11172"/>
                  </a:cubicBezTo>
                  <a:lnTo>
                    <a:pt x="111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9"/>
            <p:cNvSpPr/>
            <p:nvPr/>
          </p:nvSpPr>
          <p:spPr>
            <a:xfrm>
              <a:off x="6577299" y="1987016"/>
              <a:ext cx="287384" cy="151165"/>
            </a:xfrm>
            <a:custGeom>
              <a:avLst/>
              <a:gdLst/>
              <a:ahLst/>
              <a:cxnLst/>
              <a:rect l="l" t="t" r="r" b="b"/>
              <a:pathLst>
                <a:path w="33262" h="17496" extrusionOk="0">
                  <a:moveTo>
                    <a:pt x="16631" y="1"/>
                  </a:moveTo>
                  <a:cubicBezTo>
                    <a:pt x="12754" y="1"/>
                    <a:pt x="8876" y="855"/>
                    <a:pt x="5918" y="2563"/>
                  </a:cubicBezTo>
                  <a:cubicBezTo>
                    <a:pt x="0" y="5979"/>
                    <a:pt x="0" y="11518"/>
                    <a:pt x="5918" y="14933"/>
                  </a:cubicBezTo>
                  <a:cubicBezTo>
                    <a:pt x="8876" y="16641"/>
                    <a:pt x="12754" y="17496"/>
                    <a:pt x="16631" y="17496"/>
                  </a:cubicBezTo>
                  <a:cubicBezTo>
                    <a:pt x="20509" y="17496"/>
                    <a:pt x="24386" y="16641"/>
                    <a:pt x="27345" y="14933"/>
                  </a:cubicBezTo>
                  <a:cubicBezTo>
                    <a:pt x="33261" y="11518"/>
                    <a:pt x="33261" y="5979"/>
                    <a:pt x="27345" y="2563"/>
                  </a:cubicBezTo>
                  <a:cubicBezTo>
                    <a:pt x="24386" y="855"/>
                    <a:pt x="20509" y="1"/>
                    <a:pt x="166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9"/>
            <p:cNvSpPr/>
            <p:nvPr/>
          </p:nvSpPr>
          <p:spPr>
            <a:xfrm>
              <a:off x="6720991" y="2105203"/>
              <a:ext cx="176887" cy="323931"/>
            </a:xfrm>
            <a:custGeom>
              <a:avLst/>
              <a:gdLst/>
              <a:ahLst/>
              <a:cxnLst/>
              <a:rect l="l" t="t" r="r" b="b"/>
              <a:pathLst>
                <a:path w="20473" h="37492" extrusionOk="0">
                  <a:moveTo>
                    <a:pt x="19190" y="1"/>
                  </a:moveTo>
                  <a:cubicBezTo>
                    <a:pt x="19191" y="2843"/>
                    <a:pt x="17318" y="5685"/>
                    <a:pt x="13570" y="7853"/>
                  </a:cubicBezTo>
                  <a:cubicBezTo>
                    <a:pt x="9821" y="10021"/>
                    <a:pt x="4912" y="11105"/>
                    <a:pt x="2" y="11105"/>
                  </a:cubicBezTo>
                  <a:lnTo>
                    <a:pt x="1" y="37491"/>
                  </a:lnTo>
                  <a:cubicBezTo>
                    <a:pt x="5239" y="37491"/>
                    <a:pt x="10478" y="36336"/>
                    <a:pt x="14476" y="34026"/>
                  </a:cubicBezTo>
                  <a:cubicBezTo>
                    <a:pt x="18475" y="31716"/>
                    <a:pt x="20472" y="28688"/>
                    <a:pt x="20472" y="25660"/>
                  </a:cubicBezTo>
                  <a:lnTo>
                    <a:pt x="191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F2144-6B20-4572-ACE3-49A79606079F}"/>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CEAB00C6-4665-415F-A1A3-FA1DF6052BBD}"/>
              </a:ext>
            </a:extLst>
          </p:cNvPr>
          <p:cNvSpPr>
            <a:spLocks noGrp="1"/>
          </p:cNvSpPr>
          <p:nvPr>
            <p:ph type="subTitle" idx="1"/>
          </p:nvPr>
        </p:nvSpPr>
        <p:spPr/>
        <p:txBody>
          <a:bodyPr/>
          <a:lstStyle/>
          <a:p>
            <a:endParaRPr lang="en-GB"/>
          </a:p>
        </p:txBody>
      </p:sp>
      <p:sp>
        <p:nvSpPr>
          <p:cNvPr id="4" name="Title 3">
            <a:extLst>
              <a:ext uri="{FF2B5EF4-FFF2-40B4-BE49-F238E27FC236}">
                <a16:creationId xmlns:a16="http://schemas.microsoft.com/office/drawing/2014/main" id="{48CC933A-2820-4812-A06F-A00AECFEAB75}"/>
              </a:ext>
            </a:extLst>
          </p:cNvPr>
          <p:cNvSpPr>
            <a:spLocks noGrp="1"/>
          </p:cNvSpPr>
          <p:nvPr>
            <p:ph type="ctrTitle" idx="2"/>
          </p:nvPr>
        </p:nvSpPr>
        <p:spPr/>
        <p:txBody>
          <a:bodyPr/>
          <a:lstStyle/>
          <a:p>
            <a:endParaRPr lang="en-GB"/>
          </a:p>
        </p:txBody>
      </p:sp>
      <p:sp>
        <p:nvSpPr>
          <p:cNvPr id="5" name="Subtitle 4">
            <a:extLst>
              <a:ext uri="{FF2B5EF4-FFF2-40B4-BE49-F238E27FC236}">
                <a16:creationId xmlns:a16="http://schemas.microsoft.com/office/drawing/2014/main" id="{A37FD6AD-4C9A-4F29-B389-713DC60F1018}"/>
              </a:ext>
            </a:extLst>
          </p:cNvPr>
          <p:cNvSpPr>
            <a:spLocks noGrp="1"/>
          </p:cNvSpPr>
          <p:nvPr>
            <p:ph type="subTitle" idx="3"/>
          </p:nvPr>
        </p:nvSpPr>
        <p:spPr/>
        <p:txBody>
          <a:bodyPr/>
          <a:lstStyle/>
          <a:p>
            <a:endParaRPr lang="en-GB"/>
          </a:p>
        </p:txBody>
      </p:sp>
      <p:sp>
        <p:nvSpPr>
          <p:cNvPr id="6" name="Title 5">
            <a:extLst>
              <a:ext uri="{FF2B5EF4-FFF2-40B4-BE49-F238E27FC236}">
                <a16:creationId xmlns:a16="http://schemas.microsoft.com/office/drawing/2014/main" id="{EC6C7595-7359-4CAE-85FB-23F2895CDF2A}"/>
              </a:ext>
            </a:extLst>
          </p:cNvPr>
          <p:cNvSpPr>
            <a:spLocks noGrp="1"/>
          </p:cNvSpPr>
          <p:nvPr>
            <p:ph type="ctrTitle" idx="4"/>
          </p:nvPr>
        </p:nvSpPr>
        <p:spPr/>
        <p:txBody>
          <a:bodyPr/>
          <a:lstStyle/>
          <a:p>
            <a:endParaRPr lang="en-GB"/>
          </a:p>
        </p:txBody>
      </p:sp>
      <p:sp>
        <p:nvSpPr>
          <p:cNvPr id="7" name="Subtitle 6">
            <a:extLst>
              <a:ext uri="{FF2B5EF4-FFF2-40B4-BE49-F238E27FC236}">
                <a16:creationId xmlns:a16="http://schemas.microsoft.com/office/drawing/2014/main" id="{8EDA8DCB-B8EB-495C-B141-4979290C963F}"/>
              </a:ext>
            </a:extLst>
          </p:cNvPr>
          <p:cNvSpPr>
            <a:spLocks noGrp="1"/>
          </p:cNvSpPr>
          <p:nvPr>
            <p:ph type="subTitle" idx="5"/>
          </p:nvPr>
        </p:nvSpPr>
        <p:spPr/>
        <p:txBody>
          <a:bodyPr/>
          <a:lstStyle/>
          <a:p>
            <a:endParaRPr lang="en-GB"/>
          </a:p>
        </p:txBody>
      </p:sp>
      <p:pic>
        <p:nvPicPr>
          <p:cNvPr id="9" name="Picture 8">
            <a:extLst>
              <a:ext uri="{FF2B5EF4-FFF2-40B4-BE49-F238E27FC236}">
                <a16:creationId xmlns:a16="http://schemas.microsoft.com/office/drawing/2014/main" id="{78F08D32-2A24-4272-A608-E06BB9D68757}"/>
              </a:ext>
            </a:extLst>
          </p:cNvPr>
          <p:cNvPicPr>
            <a:picLocks noChangeAspect="1"/>
          </p:cNvPicPr>
          <p:nvPr/>
        </p:nvPicPr>
        <p:blipFill>
          <a:blip r:embed="rId2"/>
          <a:stretch>
            <a:fillRect/>
          </a:stretch>
        </p:blipFill>
        <p:spPr>
          <a:xfrm>
            <a:off x="645073" y="470005"/>
            <a:ext cx="4691356" cy="3977595"/>
          </a:xfrm>
          <a:prstGeom prst="rect">
            <a:avLst/>
          </a:prstGeom>
        </p:spPr>
      </p:pic>
      <p:pic>
        <p:nvPicPr>
          <p:cNvPr id="10" name="Picture 9">
            <a:extLst>
              <a:ext uri="{FF2B5EF4-FFF2-40B4-BE49-F238E27FC236}">
                <a16:creationId xmlns:a16="http://schemas.microsoft.com/office/drawing/2014/main" id="{8B6EB5C1-1401-4069-9C93-104FB4CEE9B7}"/>
              </a:ext>
            </a:extLst>
          </p:cNvPr>
          <p:cNvPicPr>
            <a:picLocks noChangeAspect="1"/>
          </p:cNvPicPr>
          <p:nvPr/>
        </p:nvPicPr>
        <p:blipFill>
          <a:blip r:embed="rId3"/>
          <a:stretch>
            <a:fillRect/>
          </a:stretch>
        </p:blipFill>
        <p:spPr>
          <a:xfrm>
            <a:off x="5752678" y="529722"/>
            <a:ext cx="2278771" cy="4502632"/>
          </a:xfrm>
          <a:prstGeom prst="rect">
            <a:avLst/>
          </a:prstGeom>
        </p:spPr>
      </p:pic>
    </p:spTree>
    <p:extLst>
      <p:ext uri="{BB962C8B-B14F-4D97-AF65-F5344CB8AC3E}">
        <p14:creationId xmlns:p14="http://schemas.microsoft.com/office/powerpoint/2010/main" val="38143030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62"/>
          <p:cNvSpPr txBox="1">
            <a:spLocks noGrp="1"/>
          </p:cNvSpPr>
          <p:nvPr>
            <p:ph type="title"/>
          </p:nvPr>
        </p:nvSpPr>
        <p:spPr>
          <a:xfrm flipH="1">
            <a:off x="1203900" y="56756"/>
            <a:ext cx="6736200" cy="6392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Variable Identification</a:t>
            </a:r>
            <a:endParaRPr dirty="0"/>
          </a:p>
        </p:txBody>
      </p:sp>
      <p:grpSp>
        <p:nvGrpSpPr>
          <p:cNvPr id="101" name="Google Shape;755;p61">
            <a:extLst>
              <a:ext uri="{FF2B5EF4-FFF2-40B4-BE49-F238E27FC236}">
                <a16:creationId xmlns:a16="http://schemas.microsoft.com/office/drawing/2014/main" id="{4DAE5890-09CE-4EE8-BF11-A48243FE02AB}"/>
              </a:ext>
            </a:extLst>
          </p:cNvPr>
          <p:cNvGrpSpPr/>
          <p:nvPr/>
        </p:nvGrpSpPr>
        <p:grpSpPr>
          <a:xfrm>
            <a:off x="6788017" y="1248433"/>
            <a:ext cx="2355983" cy="3743164"/>
            <a:chOff x="3394010" y="1400338"/>
            <a:chExt cx="2355983" cy="3743164"/>
          </a:xfrm>
        </p:grpSpPr>
        <p:grpSp>
          <p:nvGrpSpPr>
            <p:cNvPr id="102" name="Google Shape;756;p61">
              <a:extLst>
                <a:ext uri="{FF2B5EF4-FFF2-40B4-BE49-F238E27FC236}">
                  <a16:creationId xmlns:a16="http://schemas.microsoft.com/office/drawing/2014/main" id="{2C59D7DA-D8DD-4374-A95A-F3B161DDA026}"/>
                </a:ext>
              </a:extLst>
            </p:cNvPr>
            <p:cNvGrpSpPr/>
            <p:nvPr/>
          </p:nvGrpSpPr>
          <p:grpSpPr>
            <a:xfrm>
              <a:off x="3394010" y="1400338"/>
              <a:ext cx="2355983" cy="3743164"/>
              <a:chOff x="2164025" y="238100"/>
              <a:chExt cx="3296925" cy="5238125"/>
            </a:xfrm>
          </p:grpSpPr>
          <p:sp>
            <p:nvSpPr>
              <p:cNvPr id="104" name="Google Shape;757;p61">
                <a:extLst>
                  <a:ext uri="{FF2B5EF4-FFF2-40B4-BE49-F238E27FC236}">
                    <a16:creationId xmlns:a16="http://schemas.microsoft.com/office/drawing/2014/main" id="{C3791BF7-2D82-4BA9-AF73-F75F5742FD4F}"/>
                  </a:ext>
                </a:extLst>
              </p:cNvPr>
              <p:cNvSpPr/>
              <p:nvPr/>
            </p:nvSpPr>
            <p:spPr>
              <a:xfrm>
                <a:off x="3113000" y="549900"/>
                <a:ext cx="475" cy="375"/>
              </a:xfrm>
              <a:custGeom>
                <a:avLst/>
                <a:gdLst/>
                <a:ahLst/>
                <a:cxnLst/>
                <a:rect l="l" t="t" r="r" b="b"/>
                <a:pathLst>
                  <a:path w="19" h="15" extrusionOk="0">
                    <a:moveTo>
                      <a:pt x="10" y="0"/>
                    </a:moveTo>
                    <a:cubicBezTo>
                      <a:pt x="0" y="0"/>
                      <a:pt x="0" y="14"/>
                      <a:pt x="10" y="14"/>
                    </a:cubicBezTo>
                    <a:cubicBezTo>
                      <a:pt x="18" y="14"/>
                      <a:pt x="18" y="0"/>
                      <a:pt x="10" y="0"/>
                    </a:cubicBezTo>
                    <a:close/>
                  </a:path>
                </a:pathLst>
              </a:cu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758;p61">
                <a:extLst>
                  <a:ext uri="{FF2B5EF4-FFF2-40B4-BE49-F238E27FC236}">
                    <a16:creationId xmlns:a16="http://schemas.microsoft.com/office/drawing/2014/main" id="{6FA3F09F-2AAB-4A18-8103-133EBC96A4B2}"/>
                  </a:ext>
                </a:extLst>
              </p:cNvPr>
              <p:cNvSpPr/>
              <p:nvPr/>
            </p:nvSpPr>
            <p:spPr>
              <a:xfrm>
                <a:off x="2531825" y="238100"/>
                <a:ext cx="2226575" cy="3565251"/>
              </a:xfrm>
              <a:custGeom>
                <a:avLst/>
                <a:gdLst/>
                <a:ahLst/>
                <a:cxnLst/>
                <a:rect l="l" t="t" r="r" b="b"/>
                <a:pathLst>
                  <a:path w="89063" h="142610" extrusionOk="0">
                    <a:moveTo>
                      <a:pt x="44209" y="1"/>
                    </a:moveTo>
                    <a:cubicBezTo>
                      <a:pt x="30918" y="1"/>
                      <a:pt x="17998" y="7189"/>
                      <a:pt x="11429" y="17787"/>
                    </a:cubicBezTo>
                    <a:cubicBezTo>
                      <a:pt x="5502" y="27347"/>
                      <a:pt x="1" y="52103"/>
                      <a:pt x="3244" y="73379"/>
                    </a:cubicBezTo>
                    <a:cubicBezTo>
                      <a:pt x="4914" y="84334"/>
                      <a:pt x="5663" y="85234"/>
                      <a:pt x="3183" y="96666"/>
                    </a:cubicBezTo>
                    <a:cubicBezTo>
                      <a:pt x="788" y="107708"/>
                      <a:pt x="1597" y="142609"/>
                      <a:pt x="37753" y="142609"/>
                    </a:cubicBezTo>
                    <a:cubicBezTo>
                      <a:pt x="39032" y="142609"/>
                      <a:pt x="40355" y="142565"/>
                      <a:pt x="41724" y="142475"/>
                    </a:cubicBezTo>
                    <a:cubicBezTo>
                      <a:pt x="81578" y="139856"/>
                      <a:pt x="84926" y="124854"/>
                      <a:pt x="86653" y="106405"/>
                    </a:cubicBezTo>
                    <a:cubicBezTo>
                      <a:pt x="87608" y="96208"/>
                      <a:pt x="72822" y="89985"/>
                      <a:pt x="82326" y="69130"/>
                    </a:cubicBezTo>
                    <a:cubicBezTo>
                      <a:pt x="89062" y="54349"/>
                      <a:pt x="84288" y="40655"/>
                      <a:pt x="82496" y="34426"/>
                    </a:cubicBezTo>
                    <a:cubicBezTo>
                      <a:pt x="75340" y="9548"/>
                      <a:pt x="59528" y="1"/>
                      <a:pt x="44209" y="1"/>
                    </a:cubicBezTo>
                    <a:close/>
                  </a:path>
                </a:pathLst>
              </a:custGeom>
              <a:solidFill>
                <a:srgbClr val="FF8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59;p61">
                <a:extLst>
                  <a:ext uri="{FF2B5EF4-FFF2-40B4-BE49-F238E27FC236}">
                    <a16:creationId xmlns:a16="http://schemas.microsoft.com/office/drawing/2014/main" id="{2612B884-83D4-419E-BBD9-C7637F6012E9}"/>
                  </a:ext>
                </a:extLst>
              </p:cNvPr>
              <p:cNvSpPr/>
              <p:nvPr/>
            </p:nvSpPr>
            <p:spPr>
              <a:xfrm>
                <a:off x="3062650" y="1169350"/>
                <a:ext cx="1306550" cy="2004025"/>
              </a:xfrm>
              <a:custGeom>
                <a:avLst/>
                <a:gdLst/>
                <a:ahLst/>
                <a:cxnLst/>
                <a:rect l="l" t="t" r="r" b="b"/>
                <a:pathLst>
                  <a:path w="52262" h="80161" extrusionOk="0">
                    <a:moveTo>
                      <a:pt x="47855" y="1"/>
                    </a:moveTo>
                    <a:lnTo>
                      <a:pt x="47855" y="1"/>
                    </a:lnTo>
                    <a:cubicBezTo>
                      <a:pt x="47854" y="1"/>
                      <a:pt x="21858" y="6894"/>
                      <a:pt x="7244" y="6894"/>
                    </a:cubicBezTo>
                    <a:cubicBezTo>
                      <a:pt x="4336" y="6894"/>
                      <a:pt x="1879" y="6621"/>
                      <a:pt x="167" y="5967"/>
                    </a:cubicBezTo>
                    <a:lnTo>
                      <a:pt x="167" y="5967"/>
                    </a:lnTo>
                    <a:cubicBezTo>
                      <a:pt x="167" y="5967"/>
                      <a:pt x="2162" y="25825"/>
                      <a:pt x="1081" y="38684"/>
                    </a:cubicBezTo>
                    <a:cubicBezTo>
                      <a:pt x="0" y="51544"/>
                      <a:pt x="1840" y="72477"/>
                      <a:pt x="11535" y="77728"/>
                    </a:cubicBezTo>
                    <a:cubicBezTo>
                      <a:pt x="14493" y="79330"/>
                      <a:pt x="18782" y="80160"/>
                      <a:pt x="23413" y="80160"/>
                    </a:cubicBezTo>
                    <a:cubicBezTo>
                      <a:pt x="33955" y="80160"/>
                      <a:pt x="46273" y="75860"/>
                      <a:pt x="48729" y="66585"/>
                    </a:cubicBezTo>
                    <a:cubicBezTo>
                      <a:pt x="52262" y="53235"/>
                      <a:pt x="43257" y="33745"/>
                      <a:pt x="44994" y="23463"/>
                    </a:cubicBezTo>
                    <a:cubicBezTo>
                      <a:pt x="46730" y="13181"/>
                      <a:pt x="47855" y="1"/>
                      <a:pt x="47855" y="1"/>
                    </a:cubicBezTo>
                    <a:close/>
                  </a:path>
                </a:pathLst>
              </a:custGeom>
              <a:solidFill>
                <a:srgbClr val="32186B">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60;p61">
                <a:extLst>
                  <a:ext uri="{FF2B5EF4-FFF2-40B4-BE49-F238E27FC236}">
                    <a16:creationId xmlns:a16="http://schemas.microsoft.com/office/drawing/2014/main" id="{7B46D4B6-14C1-446E-A421-5383EC81D908}"/>
                  </a:ext>
                </a:extLst>
              </p:cNvPr>
              <p:cNvSpPr/>
              <p:nvPr/>
            </p:nvSpPr>
            <p:spPr>
              <a:xfrm>
                <a:off x="3066800" y="753375"/>
                <a:ext cx="1192250" cy="1372450"/>
              </a:xfrm>
              <a:custGeom>
                <a:avLst/>
                <a:gdLst/>
                <a:ahLst/>
                <a:cxnLst/>
                <a:rect l="l" t="t" r="r" b="b"/>
                <a:pathLst>
                  <a:path w="47690" h="54898" extrusionOk="0">
                    <a:moveTo>
                      <a:pt x="11369" y="1"/>
                    </a:moveTo>
                    <a:cubicBezTo>
                      <a:pt x="11369" y="2"/>
                      <a:pt x="13205" y="20407"/>
                      <a:pt x="1" y="22606"/>
                    </a:cubicBezTo>
                    <a:cubicBezTo>
                      <a:pt x="1" y="22606"/>
                      <a:pt x="3068" y="41156"/>
                      <a:pt x="12825" y="50246"/>
                    </a:cubicBezTo>
                    <a:cubicBezTo>
                      <a:pt x="16655" y="53813"/>
                      <a:pt x="20263" y="54897"/>
                      <a:pt x="23234" y="54897"/>
                    </a:cubicBezTo>
                    <a:cubicBezTo>
                      <a:pt x="27834" y="54897"/>
                      <a:pt x="30906" y="52300"/>
                      <a:pt x="30906" y="52300"/>
                    </a:cubicBezTo>
                    <a:cubicBezTo>
                      <a:pt x="30906" y="52300"/>
                      <a:pt x="39282" y="45296"/>
                      <a:pt x="41818" y="37479"/>
                    </a:cubicBezTo>
                    <a:cubicBezTo>
                      <a:pt x="44354" y="29663"/>
                      <a:pt x="45548" y="25901"/>
                      <a:pt x="46308" y="22606"/>
                    </a:cubicBezTo>
                    <a:cubicBezTo>
                      <a:pt x="47070" y="19310"/>
                      <a:pt x="47689" y="16640"/>
                      <a:pt x="47689" y="16640"/>
                    </a:cubicBezTo>
                    <a:lnTo>
                      <a:pt x="47689" y="16640"/>
                    </a:lnTo>
                    <a:cubicBezTo>
                      <a:pt x="47689" y="16640"/>
                      <a:pt x="44153" y="17584"/>
                      <a:pt x="39167" y="17584"/>
                    </a:cubicBezTo>
                    <a:cubicBezTo>
                      <a:pt x="30668" y="17584"/>
                      <a:pt x="17958" y="14841"/>
                      <a:pt x="11369" y="1"/>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761;p61">
                <a:extLst>
                  <a:ext uri="{FF2B5EF4-FFF2-40B4-BE49-F238E27FC236}">
                    <a16:creationId xmlns:a16="http://schemas.microsoft.com/office/drawing/2014/main" id="{E159D37F-A91B-4E89-96AA-01DD4E767983}"/>
                  </a:ext>
                </a:extLst>
              </p:cNvPr>
              <p:cNvSpPr/>
              <p:nvPr/>
            </p:nvSpPr>
            <p:spPr>
              <a:xfrm>
                <a:off x="2164025" y="2039100"/>
                <a:ext cx="3296925" cy="3382775"/>
              </a:xfrm>
              <a:custGeom>
                <a:avLst/>
                <a:gdLst/>
                <a:ahLst/>
                <a:cxnLst/>
                <a:rect l="l" t="t" r="r" b="b"/>
                <a:pathLst>
                  <a:path w="131877" h="135311" extrusionOk="0">
                    <a:moveTo>
                      <a:pt x="51515" y="1"/>
                    </a:moveTo>
                    <a:cubicBezTo>
                      <a:pt x="51515" y="1"/>
                      <a:pt x="54605" y="11335"/>
                      <a:pt x="48080" y="15111"/>
                    </a:cubicBezTo>
                    <a:cubicBezTo>
                      <a:pt x="41555" y="18889"/>
                      <a:pt x="24041" y="17173"/>
                      <a:pt x="19919" y="26788"/>
                    </a:cubicBezTo>
                    <a:cubicBezTo>
                      <a:pt x="15799" y="36404"/>
                      <a:pt x="3435" y="69249"/>
                      <a:pt x="1718" y="76351"/>
                    </a:cubicBezTo>
                    <a:cubicBezTo>
                      <a:pt x="1" y="83454"/>
                      <a:pt x="34000" y="121918"/>
                      <a:pt x="34000" y="121918"/>
                    </a:cubicBezTo>
                    <a:lnTo>
                      <a:pt x="39495" y="114019"/>
                    </a:lnTo>
                    <a:cubicBezTo>
                      <a:pt x="39495" y="114019"/>
                      <a:pt x="20263" y="79676"/>
                      <a:pt x="17172" y="74868"/>
                    </a:cubicBezTo>
                    <a:cubicBezTo>
                      <a:pt x="17172" y="74868"/>
                      <a:pt x="25414" y="54262"/>
                      <a:pt x="28505" y="53233"/>
                    </a:cubicBezTo>
                    <a:cubicBezTo>
                      <a:pt x="28796" y="53136"/>
                      <a:pt x="29632" y="53092"/>
                      <a:pt x="30907" y="53092"/>
                    </a:cubicBezTo>
                    <a:cubicBezTo>
                      <a:pt x="43179" y="53092"/>
                      <a:pt x="96159" y="57161"/>
                      <a:pt x="96159" y="57161"/>
                    </a:cubicBezTo>
                    <a:cubicBezTo>
                      <a:pt x="96159" y="57161"/>
                      <a:pt x="112644" y="81393"/>
                      <a:pt x="114362" y="84827"/>
                    </a:cubicBezTo>
                    <a:cubicBezTo>
                      <a:pt x="116078" y="88262"/>
                      <a:pt x="88604" y="123978"/>
                      <a:pt x="88604" y="123978"/>
                    </a:cubicBezTo>
                    <a:lnTo>
                      <a:pt x="92383" y="135311"/>
                    </a:lnTo>
                    <a:cubicBezTo>
                      <a:pt x="92383" y="135311"/>
                      <a:pt x="122261" y="108181"/>
                      <a:pt x="128441" y="93069"/>
                    </a:cubicBezTo>
                    <a:cubicBezTo>
                      <a:pt x="131876" y="84140"/>
                      <a:pt x="129128" y="82423"/>
                      <a:pt x="124321" y="73838"/>
                    </a:cubicBezTo>
                    <a:cubicBezTo>
                      <a:pt x="119513" y="65252"/>
                      <a:pt x="99594" y="24728"/>
                      <a:pt x="87231" y="21637"/>
                    </a:cubicBezTo>
                    <a:cubicBezTo>
                      <a:pt x="74867" y="18546"/>
                      <a:pt x="67535" y="14519"/>
                      <a:pt x="67535" y="14519"/>
                    </a:cubicBezTo>
                    <a:cubicBezTo>
                      <a:pt x="67535" y="14519"/>
                      <a:pt x="65535" y="8043"/>
                      <a:pt x="65816" y="1389"/>
                    </a:cubicBezTo>
                    <a:lnTo>
                      <a:pt x="65816" y="1389"/>
                    </a:lnTo>
                    <a:cubicBezTo>
                      <a:pt x="65815" y="1390"/>
                      <a:pt x="63849" y="3154"/>
                      <a:pt x="60291" y="3154"/>
                    </a:cubicBezTo>
                    <a:cubicBezTo>
                      <a:pt x="57995" y="3154"/>
                      <a:pt x="55036" y="2419"/>
                      <a:pt x="51515" y="1"/>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62;p61">
                <a:extLst>
                  <a:ext uri="{FF2B5EF4-FFF2-40B4-BE49-F238E27FC236}">
                    <a16:creationId xmlns:a16="http://schemas.microsoft.com/office/drawing/2014/main" id="{163D4EC0-1CCE-4E7E-906E-0D62AE734BF2}"/>
                  </a:ext>
                </a:extLst>
              </p:cNvPr>
              <p:cNvSpPr/>
              <p:nvPr/>
            </p:nvSpPr>
            <p:spPr>
              <a:xfrm>
                <a:off x="2455075" y="2402050"/>
                <a:ext cx="2481325" cy="2692900"/>
              </a:xfrm>
              <a:custGeom>
                <a:avLst/>
                <a:gdLst/>
                <a:ahLst/>
                <a:cxnLst/>
                <a:rect l="l" t="t" r="r" b="b"/>
                <a:pathLst>
                  <a:path w="99253" h="107716" extrusionOk="0">
                    <a:moveTo>
                      <a:pt x="55893" y="1"/>
                    </a:moveTo>
                    <a:cubicBezTo>
                      <a:pt x="55893" y="1"/>
                      <a:pt x="56470" y="8274"/>
                      <a:pt x="54174" y="13549"/>
                    </a:cubicBezTo>
                    <a:cubicBezTo>
                      <a:pt x="53883" y="14216"/>
                      <a:pt x="53383" y="14507"/>
                      <a:pt x="52730" y="14507"/>
                    </a:cubicBezTo>
                    <a:cubicBezTo>
                      <a:pt x="48221" y="14507"/>
                      <a:pt x="36438" y="593"/>
                      <a:pt x="36438" y="593"/>
                    </a:cubicBezTo>
                    <a:cubicBezTo>
                      <a:pt x="36438" y="593"/>
                      <a:pt x="33807" y="1974"/>
                      <a:pt x="23000" y="3925"/>
                    </a:cubicBezTo>
                    <a:cubicBezTo>
                      <a:pt x="12192" y="5876"/>
                      <a:pt x="9055" y="10419"/>
                      <a:pt x="8277" y="12270"/>
                    </a:cubicBezTo>
                    <a:cubicBezTo>
                      <a:pt x="7501" y="14121"/>
                      <a:pt x="0" y="33376"/>
                      <a:pt x="0" y="33376"/>
                    </a:cubicBezTo>
                    <a:cubicBezTo>
                      <a:pt x="0" y="33376"/>
                      <a:pt x="3607" y="41281"/>
                      <a:pt x="13055" y="43841"/>
                    </a:cubicBezTo>
                    <a:cubicBezTo>
                      <a:pt x="13055" y="43841"/>
                      <a:pt x="14817" y="38853"/>
                      <a:pt x="16863" y="38715"/>
                    </a:cubicBezTo>
                    <a:cubicBezTo>
                      <a:pt x="16868" y="38714"/>
                      <a:pt x="16872" y="38714"/>
                      <a:pt x="16877" y="38714"/>
                    </a:cubicBezTo>
                    <a:cubicBezTo>
                      <a:pt x="19002" y="38714"/>
                      <a:pt x="39763" y="70167"/>
                      <a:pt x="37610" y="82609"/>
                    </a:cubicBezTo>
                    <a:cubicBezTo>
                      <a:pt x="35451" y="95078"/>
                      <a:pt x="27853" y="99501"/>
                      <a:pt x="27853" y="99501"/>
                    </a:cubicBezTo>
                    <a:cubicBezTo>
                      <a:pt x="27853" y="99501"/>
                      <a:pt x="42259" y="107716"/>
                      <a:pt x="59764" y="107716"/>
                    </a:cubicBezTo>
                    <a:cubicBezTo>
                      <a:pt x="65145" y="107716"/>
                      <a:pt x="70818" y="106940"/>
                      <a:pt x="76456" y="104910"/>
                    </a:cubicBezTo>
                    <a:cubicBezTo>
                      <a:pt x="76456" y="104910"/>
                      <a:pt x="72139" y="91961"/>
                      <a:pt x="81971" y="59110"/>
                    </a:cubicBezTo>
                    <a:cubicBezTo>
                      <a:pt x="85927" y="47480"/>
                      <a:pt x="86115" y="44997"/>
                      <a:pt x="86115" y="44997"/>
                    </a:cubicBezTo>
                    <a:cubicBezTo>
                      <a:pt x="86115" y="44997"/>
                      <a:pt x="95553" y="43404"/>
                      <a:pt x="99253" y="34951"/>
                    </a:cubicBezTo>
                    <a:cubicBezTo>
                      <a:pt x="99253" y="34951"/>
                      <a:pt x="85282" y="10016"/>
                      <a:pt x="75589" y="7119"/>
                    </a:cubicBezTo>
                    <a:cubicBezTo>
                      <a:pt x="65896" y="4222"/>
                      <a:pt x="55894" y="1"/>
                      <a:pt x="558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763;p61">
                <a:extLst>
                  <a:ext uri="{FF2B5EF4-FFF2-40B4-BE49-F238E27FC236}">
                    <a16:creationId xmlns:a16="http://schemas.microsoft.com/office/drawing/2014/main" id="{B5D180EE-0458-43DB-9BD1-7A95E456E849}"/>
                  </a:ext>
                </a:extLst>
              </p:cNvPr>
              <p:cNvSpPr/>
              <p:nvPr/>
            </p:nvSpPr>
            <p:spPr>
              <a:xfrm>
                <a:off x="2768850" y="4889550"/>
                <a:ext cx="1744475" cy="586675"/>
              </a:xfrm>
              <a:custGeom>
                <a:avLst/>
                <a:gdLst/>
                <a:ahLst/>
                <a:cxnLst/>
                <a:rect l="l" t="t" r="r" b="b"/>
                <a:pathLst>
                  <a:path w="69779" h="23467" extrusionOk="0">
                    <a:moveTo>
                      <a:pt x="15302" y="1"/>
                    </a:moveTo>
                    <a:cubicBezTo>
                      <a:pt x="5604" y="10838"/>
                      <a:pt x="1" y="23466"/>
                      <a:pt x="1" y="23466"/>
                    </a:cubicBezTo>
                    <a:lnTo>
                      <a:pt x="69779" y="23466"/>
                    </a:lnTo>
                    <a:lnTo>
                      <a:pt x="63905" y="5409"/>
                    </a:lnTo>
                    <a:cubicBezTo>
                      <a:pt x="57629" y="7195"/>
                      <a:pt x="51686" y="7884"/>
                      <a:pt x="46252" y="7884"/>
                    </a:cubicBezTo>
                    <a:cubicBezTo>
                      <a:pt x="27870" y="7884"/>
                      <a:pt x="15302" y="1"/>
                      <a:pt x="15302" y="1"/>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64;p61">
                <a:extLst>
                  <a:ext uri="{FF2B5EF4-FFF2-40B4-BE49-F238E27FC236}">
                    <a16:creationId xmlns:a16="http://schemas.microsoft.com/office/drawing/2014/main" id="{D8F3CDCB-CDB2-4252-8724-E164FE7EC75B}"/>
                  </a:ext>
                </a:extLst>
              </p:cNvPr>
              <p:cNvSpPr/>
              <p:nvPr/>
            </p:nvSpPr>
            <p:spPr>
              <a:xfrm>
                <a:off x="3139825" y="3590975"/>
                <a:ext cx="452375" cy="292550"/>
              </a:xfrm>
              <a:custGeom>
                <a:avLst/>
                <a:gdLst/>
                <a:ahLst/>
                <a:cxnLst/>
                <a:rect l="l" t="t" r="r" b="b"/>
                <a:pathLst>
                  <a:path w="18095" h="11702" extrusionOk="0">
                    <a:moveTo>
                      <a:pt x="1" y="1"/>
                    </a:moveTo>
                    <a:cubicBezTo>
                      <a:pt x="1" y="1"/>
                      <a:pt x="5170" y="11293"/>
                      <a:pt x="18094" y="11701"/>
                    </a:cubicBezTo>
                    <a:cubicBezTo>
                      <a:pt x="18094" y="11701"/>
                      <a:pt x="7756" y="9660"/>
                      <a:pt x="681" y="1"/>
                    </a:cubicBezTo>
                    <a:close/>
                  </a:path>
                </a:pathLst>
              </a:custGeom>
              <a:solidFill>
                <a:srgbClr val="F9CA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65;p61">
                <a:extLst>
                  <a:ext uri="{FF2B5EF4-FFF2-40B4-BE49-F238E27FC236}">
                    <a16:creationId xmlns:a16="http://schemas.microsoft.com/office/drawing/2014/main" id="{BCF41E08-8DE5-4DFD-A5A7-4CCA30F51AD2}"/>
                  </a:ext>
                </a:extLst>
              </p:cNvPr>
              <p:cNvSpPr/>
              <p:nvPr/>
            </p:nvSpPr>
            <p:spPr>
              <a:xfrm>
                <a:off x="4381225" y="3131850"/>
                <a:ext cx="193900" cy="282300"/>
              </a:xfrm>
              <a:custGeom>
                <a:avLst/>
                <a:gdLst/>
                <a:ahLst/>
                <a:cxnLst/>
                <a:rect l="l" t="t" r="r" b="b"/>
                <a:pathLst>
                  <a:path w="7756" h="11292" extrusionOk="0">
                    <a:moveTo>
                      <a:pt x="0" y="0"/>
                    </a:moveTo>
                    <a:cubicBezTo>
                      <a:pt x="1" y="1"/>
                      <a:pt x="7211" y="7346"/>
                      <a:pt x="7755" y="11291"/>
                    </a:cubicBezTo>
                    <a:cubicBezTo>
                      <a:pt x="7755" y="11291"/>
                      <a:pt x="7483" y="5306"/>
                      <a:pt x="0" y="0"/>
                    </a:cubicBezTo>
                    <a:close/>
                  </a:path>
                </a:pathLst>
              </a:custGeom>
              <a:solidFill>
                <a:srgbClr val="F9CA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766;p61">
                <a:extLst>
                  <a:ext uri="{FF2B5EF4-FFF2-40B4-BE49-F238E27FC236}">
                    <a16:creationId xmlns:a16="http://schemas.microsoft.com/office/drawing/2014/main" id="{BFAB5085-1063-43CA-8FCA-BB0C36D4CB94}"/>
                  </a:ext>
                </a:extLst>
              </p:cNvPr>
              <p:cNvSpPr/>
              <p:nvPr/>
            </p:nvSpPr>
            <p:spPr>
              <a:xfrm>
                <a:off x="3457775" y="2065100"/>
                <a:ext cx="353375" cy="132625"/>
              </a:xfrm>
              <a:custGeom>
                <a:avLst/>
                <a:gdLst/>
                <a:ahLst/>
                <a:cxnLst/>
                <a:rect l="l" t="t" r="r" b="b"/>
                <a:pathLst>
                  <a:path w="14135" h="5305" extrusionOk="0">
                    <a:moveTo>
                      <a:pt x="1" y="0"/>
                    </a:moveTo>
                    <a:lnTo>
                      <a:pt x="476" y="3905"/>
                    </a:lnTo>
                    <a:cubicBezTo>
                      <a:pt x="2714" y="4966"/>
                      <a:pt x="5121" y="5304"/>
                      <a:pt x="7281" y="5304"/>
                    </a:cubicBezTo>
                    <a:cubicBezTo>
                      <a:pt x="11092" y="5304"/>
                      <a:pt x="14135" y="4251"/>
                      <a:pt x="14135" y="4251"/>
                    </a:cubicBezTo>
                    <a:cubicBezTo>
                      <a:pt x="14021" y="2954"/>
                      <a:pt x="14066" y="644"/>
                      <a:pt x="14066" y="644"/>
                    </a:cubicBezTo>
                    <a:lnTo>
                      <a:pt x="14066" y="644"/>
                    </a:lnTo>
                    <a:cubicBezTo>
                      <a:pt x="11765" y="1857"/>
                      <a:pt x="9575" y="2280"/>
                      <a:pt x="7637" y="2280"/>
                    </a:cubicBezTo>
                    <a:cubicBezTo>
                      <a:pt x="3140" y="2280"/>
                      <a:pt x="1" y="0"/>
                      <a:pt x="1" y="0"/>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767;p61">
              <a:extLst>
                <a:ext uri="{FF2B5EF4-FFF2-40B4-BE49-F238E27FC236}">
                  <a16:creationId xmlns:a16="http://schemas.microsoft.com/office/drawing/2014/main" id="{BAEF8C27-E92F-402F-85B2-51173502BFAD}"/>
                </a:ext>
              </a:extLst>
            </p:cNvPr>
            <p:cNvSpPr/>
            <p:nvPr/>
          </p:nvSpPr>
          <p:spPr>
            <a:xfrm>
              <a:off x="4388453" y="2271204"/>
              <a:ext cx="140243" cy="157741"/>
            </a:xfrm>
            <a:custGeom>
              <a:avLst/>
              <a:gdLst/>
              <a:ahLst/>
              <a:cxnLst/>
              <a:rect l="l" t="t" r="r" b="b"/>
              <a:pathLst>
                <a:path w="8103" h="9114" extrusionOk="0">
                  <a:moveTo>
                    <a:pt x="2633" y="1"/>
                  </a:moveTo>
                  <a:lnTo>
                    <a:pt x="2633" y="1"/>
                  </a:lnTo>
                  <a:cubicBezTo>
                    <a:pt x="1" y="5169"/>
                    <a:pt x="2705" y="9113"/>
                    <a:pt x="4861" y="9113"/>
                  </a:cubicBezTo>
                  <a:cubicBezTo>
                    <a:pt x="5312" y="9113"/>
                    <a:pt x="5739" y="8940"/>
                    <a:pt x="6088" y="8570"/>
                  </a:cubicBezTo>
                  <a:cubicBezTo>
                    <a:pt x="8103" y="6429"/>
                    <a:pt x="6513" y="5588"/>
                    <a:pt x="4800" y="4853"/>
                  </a:cubicBezTo>
                  <a:cubicBezTo>
                    <a:pt x="3088" y="4119"/>
                    <a:pt x="2633" y="1"/>
                    <a:pt x="2633" y="1"/>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8" name="Table 17">
            <a:extLst>
              <a:ext uri="{FF2B5EF4-FFF2-40B4-BE49-F238E27FC236}">
                <a16:creationId xmlns:a16="http://schemas.microsoft.com/office/drawing/2014/main" id="{D114B5E6-3EFF-4C56-960F-5637FFD44C97}"/>
              </a:ext>
            </a:extLst>
          </p:cNvPr>
          <p:cNvGraphicFramePr>
            <a:graphicFrameLocks noGrp="1"/>
          </p:cNvGraphicFramePr>
          <p:nvPr>
            <p:extLst>
              <p:ext uri="{D42A27DB-BD31-4B8C-83A1-F6EECF244321}">
                <p14:modId xmlns:p14="http://schemas.microsoft.com/office/powerpoint/2010/main" val="2560403300"/>
              </p:ext>
            </p:extLst>
          </p:nvPr>
        </p:nvGraphicFramePr>
        <p:xfrm>
          <a:off x="1636789" y="775110"/>
          <a:ext cx="5151228" cy="4216480"/>
        </p:xfrm>
        <a:graphic>
          <a:graphicData uri="http://schemas.openxmlformats.org/drawingml/2006/table">
            <a:tbl>
              <a:tblPr firstRow="1" firstCol="1" bandRow="1">
                <a:tableStyleId>{35758FB7-9AC5-4552-8A53-C91805E547FA}</a:tableStyleId>
              </a:tblPr>
              <a:tblGrid>
                <a:gridCol w="333281">
                  <a:extLst>
                    <a:ext uri="{9D8B030D-6E8A-4147-A177-3AD203B41FA5}">
                      <a16:colId xmlns:a16="http://schemas.microsoft.com/office/drawing/2014/main" val="20000"/>
                    </a:ext>
                  </a:extLst>
                </a:gridCol>
                <a:gridCol w="1259177">
                  <a:extLst>
                    <a:ext uri="{9D8B030D-6E8A-4147-A177-3AD203B41FA5}">
                      <a16:colId xmlns:a16="http://schemas.microsoft.com/office/drawing/2014/main" val="20001"/>
                    </a:ext>
                  </a:extLst>
                </a:gridCol>
                <a:gridCol w="411338">
                  <a:extLst>
                    <a:ext uri="{9D8B030D-6E8A-4147-A177-3AD203B41FA5}">
                      <a16:colId xmlns:a16="http://schemas.microsoft.com/office/drawing/2014/main" val="20002"/>
                    </a:ext>
                  </a:extLst>
                </a:gridCol>
                <a:gridCol w="368202">
                  <a:extLst>
                    <a:ext uri="{9D8B030D-6E8A-4147-A177-3AD203B41FA5}">
                      <a16:colId xmlns:a16="http://schemas.microsoft.com/office/drawing/2014/main" val="20003"/>
                    </a:ext>
                  </a:extLst>
                </a:gridCol>
                <a:gridCol w="2779230">
                  <a:extLst>
                    <a:ext uri="{9D8B030D-6E8A-4147-A177-3AD203B41FA5}">
                      <a16:colId xmlns:a16="http://schemas.microsoft.com/office/drawing/2014/main" val="20004"/>
                    </a:ext>
                  </a:extLst>
                </a:gridCol>
              </a:tblGrid>
              <a:tr h="117200">
                <a:tc gridSpan="5">
                  <a:txBody>
                    <a:bodyPr/>
                    <a:lstStyle/>
                    <a:p>
                      <a:pPr algn="ctr">
                        <a:lnSpc>
                          <a:spcPct val="107000"/>
                        </a:lnSpc>
                        <a:spcAft>
                          <a:spcPts val="0"/>
                        </a:spcAft>
                      </a:pPr>
                      <a:r>
                        <a:rPr lang="en-US" sz="500" u="sng" dirty="0">
                          <a:solidFill>
                            <a:schemeClr val="tx1"/>
                          </a:solidFill>
                          <a:effectLst>
                            <a:outerShdw blurRad="50800" dist="38100" algn="l">
                              <a:srgbClr val="000000">
                                <a:alpha val="40000"/>
                              </a:srgbClr>
                            </a:outerShdw>
                          </a:effectLst>
                        </a:rPr>
                        <a:t>Variables in Creation Order</a:t>
                      </a:r>
                      <a:endParaRPr lang="en-CA" sz="600" dirty="0">
                        <a:solidFill>
                          <a:schemeClr val="tx1"/>
                        </a:solidFill>
                        <a:effectLst/>
                        <a:latin typeface="Calibri"/>
                        <a:ea typeface="Calibri"/>
                        <a:cs typeface="Times New Roman"/>
                      </a:endParaRPr>
                    </a:p>
                  </a:txBody>
                  <a:tcPr marL="35919" marR="35919" marT="0" marB="0"/>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0000"/>
                  </a:ext>
                </a:extLst>
              </a:tr>
              <a:tr h="117200">
                <a:tc>
                  <a:txBody>
                    <a:bodyPr/>
                    <a:lstStyle/>
                    <a:p>
                      <a:pPr>
                        <a:lnSpc>
                          <a:spcPct val="107000"/>
                        </a:lnSpc>
                        <a:spcAft>
                          <a:spcPts val="0"/>
                        </a:spcAft>
                      </a:pPr>
                      <a:r>
                        <a:rPr lang="en-US" sz="500" u="sng" dirty="0">
                          <a:effectLst>
                            <a:outerShdw blurRad="50800" dist="38100" algn="l">
                              <a:srgbClr val="000000">
                                <a:alpha val="40000"/>
                              </a:srgbClr>
                            </a:outerShdw>
                          </a:effectLst>
                        </a:rPr>
                        <a:t>#</a:t>
                      </a:r>
                      <a:endParaRPr lang="en-CA" sz="600" dirty="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u="sng">
                          <a:effectLst>
                            <a:outerShdw blurRad="50800" dist="38100" algn="l">
                              <a:srgbClr val="000000">
                                <a:alpha val="40000"/>
                              </a:srgbClr>
                            </a:outerShdw>
                          </a:effectLst>
                        </a:rPr>
                        <a:t>Variable</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u="sng">
                          <a:effectLst>
                            <a:outerShdw blurRad="50800" dist="38100" algn="l">
                              <a:srgbClr val="000000">
                                <a:alpha val="40000"/>
                              </a:srgbClr>
                            </a:outerShdw>
                          </a:effectLst>
                        </a:rPr>
                        <a:t>Type</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u="sng">
                          <a:effectLst>
                            <a:outerShdw blurRad="50800" dist="38100" algn="l">
                              <a:srgbClr val="000000">
                                <a:alpha val="40000"/>
                              </a:srgbClr>
                            </a:outerShdw>
                          </a:effectLst>
                        </a:rPr>
                        <a:t>Len</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u="sng" dirty="0">
                          <a:effectLst>
                            <a:outerShdw blurRad="50800" dist="38100" algn="l">
                              <a:srgbClr val="000000">
                                <a:alpha val="40000"/>
                              </a:srgbClr>
                            </a:outerShdw>
                          </a:effectLst>
                        </a:rPr>
                        <a:t>Description</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01"/>
                  </a:ext>
                </a:extLst>
              </a:tr>
              <a:tr h="117200">
                <a:tc>
                  <a:txBody>
                    <a:bodyPr/>
                    <a:lstStyle/>
                    <a:p>
                      <a:pPr>
                        <a:lnSpc>
                          <a:spcPct val="107000"/>
                        </a:lnSpc>
                        <a:spcAft>
                          <a:spcPts val="0"/>
                        </a:spcAft>
                      </a:pPr>
                      <a:r>
                        <a:rPr lang="en-US" sz="500" dirty="0">
                          <a:effectLst>
                            <a:outerShdw blurRad="50800" dist="38100" algn="l">
                              <a:srgbClr val="000000">
                                <a:alpha val="40000"/>
                              </a:srgbClr>
                            </a:outerShdw>
                          </a:effectLst>
                        </a:rPr>
                        <a:t>1</a:t>
                      </a:r>
                      <a:endParaRPr lang="en-CA" sz="600" dirty="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id</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Num</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#ID number</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02"/>
                  </a:ext>
                </a:extLst>
              </a:tr>
              <a:tr h="117200">
                <a:tc>
                  <a:txBody>
                    <a:bodyPr/>
                    <a:lstStyle/>
                    <a:p>
                      <a:pPr>
                        <a:lnSpc>
                          <a:spcPct val="107000"/>
                        </a:lnSpc>
                        <a:spcAft>
                          <a:spcPts val="0"/>
                        </a:spcAft>
                      </a:pPr>
                      <a:r>
                        <a:rPr lang="en-US" sz="500">
                          <a:effectLst>
                            <a:outerShdw blurRad="50800" dist="38100" algn="l">
                              <a:srgbClr val="000000">
                                <a:alpha val="40000"/>
                              </a:srgbClr>
                            </a:outerShdw>
                          </a:effectLst>
                        </a:rPr>
                        <a:t>2</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diagnosis</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Char</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1</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The diagnosis of breast tissues (M = malignant, B = benign)</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03"/>
                  </a:ext>
                </a:extLst>
              </a:tr>
              <a:tr h="117200">
                <a:tc>
                  <a:txBody>
                    <a:bodyPr/>
                    <a:lstStyle/>
                    <a:p>
                      <a:pPr>
                        <a:lnSpc>
                          <a:spcPct val="107000"/>
                        </a:lnSpc>
                        <a:spcAft>
                          <a:spcPts val="0"/>
                        </a:spcAft>
                      </a:pPr>
                      <a:r>
                        <a:rPr lang="en-US" sz="500">
                          <a:effectLst>
                            <a:outerShdw blurRad="50800" dist="38100" algn="l">
                              <a:srgbClr val="000000">
                                <a:alpha val="40000"/>
                              </a:srgbClr>
                            </a:outerShdw>
                          </a:effectLst>
                        </a:rPr>
                        <a:t>3</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radius_mean</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Num</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mean of distances from center to points on the perimeter</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04"/>
                  </a:ext>
                </a:extLst>
              </a:tr>
              <a:tr h="117200">
                <a:tc>
                  <a:txBody>
                    <a:bodyPr/>
                    <a:lstStyle/>
                    <a:p>
                      <a:pPr>
                        <a:lnSpc>
                          <a:spcPct val="107000"/>
                        </a:lnSpc>
                        <a:spcAft>
                          <a:spcPts val="0"/>
                        </a:spcAft>
                      </a:pPr>
                      <a:r>
                        <a:rPr lang="en-US" sz="500">
                          <a:effectLst>
                            <a:outerShdw blurRad="50800" dist="38100" algn="l">
                              <a:srgbClr val="000000">
                                <a:alpha val="40000"/>
                              </a:srgbClr>
                            </a:outerShdw>
                          </a:effectLst>
                        </a:rPr>
                        <a:t>4</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err="1">
                          <a:effectLst>
                            <a:outerShdw blurRad="50800" dist="38100" algn="l">
                              <a:srgbClr val="000000">
                                <a:alpha val="40000"/>
                              </a:srgbClr>
                            </a:outerShdw>
                          </a:effectLst>
                        </a:rPr>
                        <a:t>texture_mean</a:t>
                      </a:r>
                      <a:endParaRPr lang="en-CA" sz="600" dirty="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Num</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standard deviation of gray-scale values</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05"/>
                  </a:ext>
                </a:extLst>
              </a:tr>
              <a:tr h="117200">
                <a:tc>
                  <a:txBody>
                    <a:bodyPr/>
                    <a:lstStyle/>
                    <a:p>
                      <a:pPr>
                        <a:lnSpc>
                          <a:spcPct val="107000"/>
                        </a:lnSpc>
                        <a:spcAft>
                          <a:spcPts val="0"/>
                        </a:spcAft>
                      </a:pPr>
                      <a:r>
                        <a:rPr lang="en-US" sz="500">
                          <a:effectLst>
                            <a:outerShdw blurRad="50800" dist="38100" algn="l">
                              <a:srgbClr val="000000">
                                <a:alpha val="40000"/>
                              </a:srgbClr>
                            </a:outerShdw>
                          </a:effectLst>
                        </a:rPr>
                        <a:t>5</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perimeter_mean</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err="1">
                          <a:effectLst>
                            <a:outerShdw blurRad="50800" dist="38100" algn="l">
                              <a:srgbClr val="000000">
                                <a:alpha val="40000"/>
                              </a:srgbClr>
                            </a:outerShdw>
                          </a:effectLst>
                        </a:rPr>
                        <a:t>Num</a:t>
                      </a:r>
                      <a:endParaRPr lang="en-CA" sz="600" dirty="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mean size of the core tumor</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06"/>
                  </a:ext>
                </a:extLst>
              </a:tr>
              <a:tr h="117200">
                <a:tc>
                  <a:txBody>
                    <a:bodyPr/>
                    <a:lstStyle/>
                    <a:p>
                      <a:pPr>
                        <a:lnSpc>
                          <a:spcPct val="107000"/>
                        </a:lnSpc>
                        <a:spcAft>
                          <a:spcPts val="0"/>
                        </a:spcAft>
                      </a:pPr>
                      <a:r>
                        <a:rPr lang="en-US" sz="500">
                          <a:effectLst>
                            <a:outerShdw blurRad="50800" dist="38100" algn="l">
                              <a:srgbClr val="000000">
                                <a:alpha val="40000"/>
                              </a:srgbClr>
                            </a:outerShdw>
                          </a:effectLst>
                        </a:rPr>
                        <a:t>6</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area_mean</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Num</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mean size of the area of the tumor</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07"/>
                  </a:ext>
                </a:extLst>
              </a:tr>
              <a:tr h="117200">
                <a:tc>
                  <a:txBody>
                    <a:bodyPr/>
                    <a:lstStyle/>
                    <a:p>
                      <a:pPr>
                        <a:lnSpc>
                          <a:spcPct val="107000"/>
                        </a:lnSpc>
                        <a:spcAft>
                          <a:spcPts val="0"/>
                        </a:spcAft>
                      </a:pPr>
                      <a:r>
                        <a:rPr lang="en-US" sz="500">
                          <a:effectLst>
                            <a:outerShdw blurRad="50800" dist="38100" algn="l">
                              <a:srgbClr val="000000">
                                <a:alpha val="40000"/>
                              </a:srgbClr>
                            </a:outerShdw>
                          </a:effectLst>
                        </a:rPr>
                        <a:t>7</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err="1">
                          <a:effectLst>
                            <a:outerShdw blurRad="50800" dist="38100" algn="l">
                              <a:srgbClr val="000000">
                                <a:alpha val="40000"/>
                              </a:srgbClr>
                            </a:outerShdw>
                          </a:effectLst>
                        </a:rPr>
                        <a:t>smoothness_mean</a:t>
                      </a:r>
                      <a:endParaRPr lang="en-CA" sz="600" dirty="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Num</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mean of local variation in radius lengths</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08"/>
                  </a:ext>
                </a:extLst>
              </a:tr>
              <a:tr h="117200">
                <a:tc>
                  <a:txBody>
                    <a:bodyPr/>
                    <a:lstStyle/>
                    <a:p>
                      <a:pPr>
                        <a:lnSpc>
                          <a:spcPct val="107000"/>
                        </a:lnSpc>
                        <a:spcAft>
                          <a:spcPts val="0"/>
                        </a:spcAft>
                      </a:pPr>
                      <a:r>
                        <a:rPr lang="en-US" sz="500">
                          <a:effectLst>
                            <a:outerShdw blurRad="50800" dist="38100" algn="l">
                              <a:srgbClr val="000000">
                                <a:alpha val="40000"/>
                              </a:srgbClr>
                            </a:outerShdw>
                          </a:effectLst>
                        </a:rPr>
                        <a:t>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compactness_mean</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Num</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mean of perimeter^2 / area - 1.0</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09"/>
                  </a:ext>
                </a:extLst>
              </a:tr>
              <a:tr h="117200">
                <a:tc>
                  <a:txBody>
                    <a:bodyPr/>
                    <a:lstStyle/>
                    <a:p>
                      <a:pPr>
                        <a:lnSpc>
                          <a:spcPct val="107000"/>
                        </a:lnSpc>
                        <a:spcAft>
                          <a:spcPts val="0"/>
                        </a:spcAft>
                      </a:pPr>
                      <a:r>
                        <a:rPr lang="en-US" sz="500">
                          <a:effectLst>
                            <a:outerShdw blurRad="50800" dist="38100" algn="l">
                              <a:srgbClr val="000000">
                                <a:alpha val="40000"/>
                              </a:srgbClr>
                            </a:outerShdw>
                          </a:effectLst>
                        </a:rPr>
                        <a:t>9</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err="1">
                          <a:effectLst>
                            <a:outerShdw blurRad="50800" dist="38100" algn="l">
                              <a:srgbClr val="000000">
                                <a:alpha val="40000"/>
                              </a:srgbClr>
                            </a:outerShdw>
                          </a:effectLst>
                        </a:rPr>
                        <a:t>concavity_mean</a:t>
                      </a:r>
                      <a:endParaRPr lang="en-CA" sz="600" dirty="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Num</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mean of severity of concave portions of the contour</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10"/>
                  </a:ext>
                </a:extLst>
              </a:tr>
              <a:tr h="117200">
                <a:tc>
                  <a:txBody>
                    <a:bodyPr/>
                    <a:lstStyle/>
                    <a:p>
                      <a:pPr>
                        <a:lnSpc>
                          <a:spcPct val="107000"/>
                        </a:lnSpc>
                        <a:spcAft>
                          <a:spcPts val="0"/>
                        </a:spcAft>
                      </a:pPr>
                      <a:r>
                        <a:rPr lang="en-US" sz="500">
                          <a:effectLst>
                            <a:outerShdw blurRad="50800" dist="38100" algn="l">
                              <a:srgbClr val="000000">
                                <a:alpha val="40000"/>
                              </a:srgbClr>
                            </a:outerShdw>
                          </a:effectLst>
                        </a:rPr>
                        <a:t>10</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err="1">
                          <a:effectLst>
                            <a:outerShdw blurRad="50800" dist="38100" algn="l">
                              <a:srgbClr val="000000">
                                <a:alpha val="40000"/>
                              </a:srgbClr>
                            </a:outerShdw>
                          </a:effectLst>
                        </a:rPr>
                        <a:t>concave_points_mean</a:t>
                      </a:r>
                      <a:endParaRPr lang="en-CA" sz="600" dirty="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Num</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mean for number of concave portions of the contour</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11"/>
                  </a:ext>
                </a:extLst>
              </a:tr>
              <a:tr h="105152">
                <a:tc>
                  <a:txBody>
                    <a:bodyPr/>
                    <a:lstStyle/>
                    <a:p>
                      <a:pPr>
                        <a:lnSpc>
                          <a:spcPct val="107000"/>
                        </a:lnSpc>
                        <a:spcAft>
                          <a:spcPts val="0"/>
                        </a:spcAft>
                      </a:pPr>
                      <a:r>
                        <a:rPr lang="en-US" sz="500">
                          <a:effectLst>
                            <a:outerShdw blurRad="50800" dist="38100" algn="l">
                              <a:srgbClr val="000000">
                                <a:alpha val="40000"/>
                              </a:srgbClr>
                            </a:outerShdw>
                          </a:effectLst>
                        </a:rPr>
                        <a:t>11</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err="1">
                          <a:effectLst>
                            <a:outerShdw blurRad="50800" dist="38100" algn="l">
                              <a:srgbClr val="000000">
                                <a:alpha val="40000"/>
                              </a:srgbClr>
                            </a:outerShdw>
                          </a:effectLst>
                        </a:rPr>
                        <a:t>symmetry_mean</a:t>
                      </a:r>
                      <a:endParaRPr lang="en-CA" sz="600" dirty="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Num</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mean for symmetry</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12"/>
                  </a:ext>
                </a:extLst>
              </a:tr>
              <a:tr h="117200">
                <a:tc>
                  <a:txBody>
                    <a:bodyPr/>
                    <a:lstStyle/>
                    <a:p>
                      <a:pPr>
                        <a:lnSpc>
                          <a:spcPct val="107000"/>
                        </a:lnSpc>
                        <a:spcAft>
                          <a:spcPts val="0"/>
                        </a:spcAft>
                      </a:pPr>
                      <a:r>
                        <a:rPr lang="en-US" sz="500">
                          <a:effectLst>
                            <a:outerShdw blurRad="50800" dist="38100" algn="l">
                              <a:srgbClr val="000000">
                                <a:alpha val="40000"/>
                              </a:srgbClr>
                            </a:outerShdw>
                          </a:effectLst>
                        </a:rPr>
                        <a:t>12</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err="1">
                          <a:effectLst>
                            <a:outerShdw blurRad="50800" dist="38100" algn="l">
                              <a:srgbClr val="000000">
                                <a:alpha val="40000"/>
                              </a:srgbClr>
                            </a:outerShdw>
                          </a:effectLst>
                        </a:rPr>
                        <a:t>fractal_dimension_mean</a:t>
                      </a:r>
                      <a:endParaRPr lang="en-CA" sz="600" dirty="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Num</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mean for "coastline approximation" - 1</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13"/>
                  </a:ext>
                </a:extLst>
              </a:tr>
              <a:tr h="190647">
                <a:tc>
                  <a:txBody>
                    <a:bodyPr/>
                    <a:lstStyle/>
                    <a:p>
                      <a:pPr>
                        <a:lnSpc>
                          <a:spcPct val="107000"/>
                        </a:lnSpc>
                        <a:spcAft>
                          <a:spcPts val="0"/>
                        </a:spcAft>
                      </a:pPr>
                      <a:r>
                        <a:rPr lang="en-US" sz="500">
                          <a:effectLst>
                            <a:outerShdw blurRad="50800" dist="38100" algn="l">
                              <a:srgbClr val="000000">
                                <a:alpha val="40000"/>
                              </a:srgbClr>
                            </a:outerShdw>
                          </a:effectLst>
                        </a:rPr>
                        <a:t>13</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err="1">
                          <a:effectLst>
                            <a:outerShdw blurRad="50800" dist="38100" algn="l">
                              <a:srgbClr val="000000">
                                <a:alpha val="40000"/>
                              </a:srgbClr>
                            </a:outerShdw>
                          </a:effectLst>
                        </a:rPr>
                        <a:t>radius_se</a:t>
                      </a:r>
                      <a:endParaRPr lang="en-CA" sz="600" dirty="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Num</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standard error for the mean of distances from center to points on the perimeter</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14"/>
                  </a:ext>
                </a:extLst>
              </a:tr>
              <a:tr h="117200">
                <a:tc>
                  <a:txBody>
                    <a:bodyPr/>
                    <a:lstStyle/>
                    <a:p>
                      <a:pPr>
                        <a:lnSpc>
                          <a:spcPct val="107000"/>
                        </a:lnSpc>
                        <a:spcAft>
                          <a:spcPts val="0"/>
                        </a:spcAft>
                      </a:pPr>
                      <a:r>
                        <a:rPr lang="en-US" sz="500">
                          <a:effectLst>
                            <a:outerShdw blurRad="50800" dist="38100" algn="l">
                              <a:srgbClr val="000000">
                                <a:alpha val="40000"/>
                              </a:srgbClr>
                            </a:outerShdw>
                          </a:effectLst>
                        </a:rPr>
                        <a:t>14</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err="1">
                          <a:effectLst>
                            <a:outerShdw blurRad="50800" dist="38100" algn="l">
                              <a:srgbClr val="000000">
                                <a:alpha val="40000"/>
                              </a:srgbClr>
                            </a:outerShdw>
                          </a:effectLst>
                        </a:rPr>
                        <a:t>texture_se</a:t>
                      </a:r>
                      <a:endParaRPr lang="en-CA" sz="600" dirty="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err="1">
                          <a:effectLst>
                            <a:outerShdw blurRad="50800" dist="38100" algn="l">
                              <a:srgbClr val="000000">
                                <a:alpha val="40000"/>
                              </a:srgbClr>
                            </a:outerShdw>
                          </a:effectLst>
                        </a:rPr>
                        <a:t>Num</a:t>
                      </a:r>
                      <a:endParaRPr lang="en-CA" sz="600" dirty="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standard error for standard deviation of gray-scale values</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15"/>
                  </a:ext>
                </a:extLst>
              </a:tr>
              <a:tr h="117200">
                <a:tc>
                  <a:txBody>
                    <a:bodyPr/>
                    <a:lstStyle/>
                    <a:p>
                      <a:pPr>
                        <a:lnSpc>
                          <a:spcPct val="107000"/>
                        </a:lnSpc>
                        <a:spcAft>
                          <a:spcPts val="0"/>
                        </a:spcAft>
                      </a:pPr>
                      <a:r>
                        <a:rPr lang="en-US" sz="500">
                          <a:effectLst>
                            <a:outerShdw blurRad="50800" dist="38100" algn="l">
                              <a:srgbClr val="000000">
                                <a:alpha val="40000"/>
                              </a:srgbClr>
                            </a:outerShdw>
                          </a:effectLst>
                        </a:rPr>
                        <a:t>15</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perimeter_se</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Num</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standard error for the size of the core tumor</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16"/>
                  </a:ext>
                </a:extLst>
              </a:tr>
              <a:tr h="117200">
                <a:tc>
                  <a:txBody>
                    <a:bodyPr/>
                    <a:lstStyle/>
                    <a:p>
                      <a:pPr>
                        <a:lnSpc>
                          <a:spcPct val="107000"/>
                        </a:lnSpc>
                        <a:spcAft>
                          <a:spcPts val="0"/>
                        </a:spcAft>
                      </a:pPr>
                      <a:r>
                        <a:rPr lang="en-US" sz="500">
                          <a:effectLst>
                            <a:outerShdw blurRad="50800" dist="38100" algn="l">
                              <a:srgbClr val="000000">
                                <a:alpha val="40000"/>
                              </a:srgbClr>
                            </a:outerShdw>
                          </a:effectLst>
                        </a:rPr>
                        <a:t>16</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area_se</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Num</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8</a:t>
                      </a:r>
                      <a:endParaRPr lang="en-CA" sz="600" dirty="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standard error for the area of the tumor</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17"/>
                  </a:ext>
                </a:extLst>
              </a:tr>
              <a:tr h="117200">
                <a:tc>
                  <a:txBody>
                    <a:bodyPr/>
                    <a:lstStyle/>
                    <a:p>
                      <a:pPr>
                        <a:lnSpc>
                          <a:spcPct val="107000"/>
                        </a:lnSpc>
                        <a:spcAft>
                          <a:spcPts val="0"/>
                        </a:spcAft>
                      </a:pPr>
                      <a:r>
                        <a:rPr lang="en-US" sz="500">
                          <a:effectLst>
                            <a:outerShdw blurRad="50800" dist="38100" algn="l">
                              <a:srgbClr val="000000">
                                <a:alpha val="40000"/>
                              </a:srgbClr>
                            </a:outerShdw>
                          </a:effectLst>
                        </a:rPr>
                        <a:t>17</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smoothness_se</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Num</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standard error for local variation in radius lengths</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18"/>
                  </a:ext>
                </a:extLst>
              </a:tr>
              <a:tr h="117200">
                <a:tc>
                  <a:txBody>
                    <a:bodyPr/>
                    <a:lstStyle/>
                    <a:p>
                      <a:pPr>
                        <a:lnSpc>
                          <a:spcPct val="107000"/>
                        </a:lnSpc>
                        <a:spcAft>
                          <a:spcPts val="0"/>
                        </a:spcAft>
                      </a:pPr>
                      <a:r>
                        <a:rPr lang="en-US" sz="500">
                          <a:effectLst>
                            <a:outerShdw blurRad="50800" dist="38100" algn="l">
                              <a:srgbClr val="000000">
                                <a:alpha val="40000"/>
                              </a:srgbClr>
                            </a:outerShdw>
                          </a:effectLst>
                        </a:rPr>
                        <a:t>18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compactness_se</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Num</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standard error for perimeter^2 / area - 1.0</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19"/>
                  </a:ext>
                </a:extLst>
              </a:tr>
              <a:tr h="117200">
                <a:tc>
                  <a:txBody>
                    <a:bodyPr/>
                    <a:lstStyle/>
                    <a:p>
                      <a:pPr>
                        <a:lnSpc>
                          <a:spcPct val="107000"/>
                        </a:lnSpc>
                        <a:spcAft>
                          <a:spcPts val="0"/>
                        </a:spcAft>
                      </a:pPr>
                      <a:r>
                        <a:rPr lang="en-US" sz="500">
                          <a:effectLst>
                            <a:outerShdw blurRad="50800" dist="38100" algn="l">
                              <a:srgbClr val="000000">
                                <a:alpha val="40000"/>
                              </a:srgbClr>
                            </a:outerShdw>
                          </a:effectLst>
                        </a:rPr>
                        <a:t>19</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concavity_se</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Num</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standard error for severity of concave portions of the contour</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20"/>
                  </a:ext>
                </a:extLst>
              </a:tr>
              <a:tr h="117200">
                <a:tc>
                  <a:txBody>
                    <a:bodyPr/>
                    <a:lstStyle/>
                    <a:p>
                      <a:pPr>
                        <a:lnSpc>
                          <a:spcPct val="107000"/>
                        </a:lnSpc>
                        <a:spcAft>
                          <a:spcPts val="0"/>
                        </a:spcAft>
                      </a:pPr>
                      <a:r>
                        <a:rPr lang="en-US" sz="500">
                          <a:effectLst>
                            <a:outerShdw blurRad="50800" dist="38100" algn="l">
                              <a:srgbClr val="000000">
                                <a:alpha val="40000"/>
                              </a:srgbClr>
                            </a:outerShdw>
                          </a:effectLst>
                        </a:rPr>
                        <a:t>20</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concave_points_se</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Num</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standard error for number of concave portions of the contour</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21"/>
                  </a:ext>
                </a:extLst>
              </a:tr>
              <a:tr h="117200">
                <a:tc>
                  <a:txBody>
                    <a:bodyPr/>
                    <a:lstStyle/>
                    <a:p>
                      <a:pPr>
                        <a:lnSpc>
                          <a:spcPct val="107000"/>
                        </a:lnSpc>
                        <a:spcAft>
                          <a:spcPts val="0"/>
                        </a:spcAft>
                      </a:pPr>
                      <a:r>
                        <a:rPr lang="en-US" sz="500">
                          <a:effectLst>
                            <a:outerShdw blurRad="50800" dist="38100" algn="l">
                              <a:srgbClr val="000000">
                                <a:alpha val="40000"/>
                              </a:srgbClr>
                            </a:outerShdw>
                          </a:effectLst>
                        </a:rPr>
                        <a:t>21</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symmetry_se</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Num</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standard error for symmetry</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22"/>
                  </a:ext>
                </a:extLst>
              </a:tr>
              <a:tr h="117200">
                <a:tc>
                  <a:txBody>
                    <a:bodyPr/>
                    <a:lstStyle/>
                    <a:p>
                      <a:pPr>
                        <a:lnSpc>
                          <a:spcPct val="107000"/>
                        </a:lnSpc>
                        <a:spcAft>
                          <a:spcPts val="0"/>
                        </a:spcAft>
                      </a:pPr>
                      <a:r>
                        <a:rPr lang="en-US" sz="500">
                          <a:effectLst>
                            <a:outerShdw blurRad="50800" dist="38100" algn="l">
                              <a:srgbClr val="000000">
                                <a:alpha val="40000"/>
                              </a:srgbClr>
                            </a:outerShdw>
                          </a:effectLst>
                        </a:rPr>
                        <a:t>22</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fractal_dimension_se</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Num</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standard error for "coastline approximation" - 1</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23"/>
                  </a:ext>
                </a:extLst>
              </a:tr>
              <a:tr h="190647">
                <a:tc>
                  <a:txBody>
                    <a:bodyPr/>
                    <a:lstStyle/>
                    <a:p>
                      <a:pPr>
                        <a:lnSpc>
                          <a:spcPct val="107000"/>
                        </a:lnSpc>
                        <a:spcAft>
                          <a:spcPts val="0"/>
                        </a:spcAft>
                      </a:pPr>
                      <a:r>
                        <a:rPr lang="en-US" sz="500">
                          <a:effectLst>
                            <a:outerShdw blurRad="50800" dist="38100" algn="l">
                              <a:srgbClr val="000000">
                                <a:alpha val="40000"/>
                              </a:srgbClr>
                            </a:outerShdw>
                          </a:effectLst>
                        </a:rPr>
                        <a:t>23</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radius_worst</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Num</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"worst" or largest mean value for mean of distances from center to points on the perimeter</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24"/>
                  </a:ext>
                </a:extLst>
              </a:tr>
              <a:tr h="143549">
                <a:tc>
                  <a:txBody>
                    <a:bodyPr/>
                    <a:lstStyle/>
                    <a:p>
                      <a:pPr>
                        <a:lnSpc>
                          <a:spcPct val="107000"/>
                        </a:lnSpc>
                        <a:spcAft>
                          <a:spcPts val="0"/>
                        </a:spcAft>
                      </a:pPr>
                      <a:r>
                        <a:rPr lang="en-US" sz="500">
                          <a:effectLst>
                            <a:outerShdw blurRad="50800" dist="38100" algn="l">
                              <a:srgbClr val="000000">
                                <a:alpha val="40000"/>
                              </a:srgbClr>
                            </a:outerShdw>
                          </a:effectLst>
                        </a:rPr>
                        <a:t>24</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texture_worst</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Num</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"worst" or largest mean value for standard deviation of gray-scale values</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25"/>
                  </a:ext>
                </a:extLst>
              </a:tr>
              <a:tr h="117200">
                <a:tc>
                  <a:txBody>
                    <a:bodyPr/>
                    <a:lstStyle/>
                    <a:p>
                      <a:pPr>
                        <a:lnSpc>
                          <a:spcPct val="107000"/>
                        </a:lnSpc>
                        <a:spcAft>
                          <a:spcPts val="0"/>
                        </a:spcAft>
                      </a:pPr>
                      <a:r>
                        <a:rPr lang="en-US" sz="500">
                          <a:effectLst>
                            <a:outerShdw blurRad="50800" dist="38100" algn="l">
                              <a:srgbClr val="000000">
                                <a:alpha val="40000"/>
                              </a:srgbClr>
                            </a:outerShdw>
                          </a:effectLst>
                        </a:rPr>
                        <a:t>25</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perimeter_worst</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Num</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"worst" or largest mean value for size of the core tumor</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26"/>
                  </a:ext>
                </a:extLst>
              </a:tr>
              <a:tr h="117200">
                <a:tc>
                  <a:txBody>
                    <a:bodyPr/>
                    <a:lstStyle/>
                    <a:p>
                      <a:pPr>
                        <a:lnSpc>
                          <a:spcPct val="107000"/>
                        </a:lnSpc>
                        <a:spcAft>
                          <a:spcPts val="0"/>
                        </a:spcAft>
                      </a:pPr>
                      <a:r>
                        <a:rPr lang="en-US" sz="500">
                          <a:effectLst>
                            <a:outerShdw blurRad="50800" dist="38100" algn="l">
                              <a:srgbClr val="000000">
                                <a:alpha val="40000"/>
                              </a:srgbClr>
                            </a:outerShdw>
                          </a:effectLst>
                        </a:rPr>
                        <a:t>26</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area_worst</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err="1">
                          <a:effectLst>
                            <a:outerShdw blurRad="50800" dist="38100" algn="l">
                              <a:srgbClr val="000000">
                                <a:alpha val="40000"/>
                              </a:srgbClr>
                            </a:outerShdw>
                          </a:effectLst>
                        </a:rPr>
                        <a:t>Num</a:t>
                      </a:r>
                      <a:endParaRPr lang="en-CA" sz="600" dirty="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"worst" or largest mean value for area</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27"/>
                  </a:ext>
                </a:extLst>
              </a:tr>
              <a:tr h="138115">
                <a:tc>
                  <a:txBody>
                    <a:bodyPr/>
                    <a:lstStyle/>
                    <a:p>
                      <a:pPr>
                        <a:lnSpc>
                          <a:spcPct val="107000"/>
                        </a:lnSpc>
                        <a:spcAft>
                          <a:spcPts val="0"/>
                        </a:spcAft>
                      </a:pPr>
                      <a:r>
                        <a:rPr lang="en-US" sz="500">
                          <a:effectLst>
                            <a:outerShdw blurRad="50800" dist="38100" algn="l">
                              <a:srgbClr val="000000">
                                <a:alpha val="40000"/>
                              </a:srgbClr>
                            </a:outerShdw>
                          </a:effectLst>
                        </a:rPr>
                        <a:t>27</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smoothness_worst</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Num</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"worst" or largest mean value for local variation in radius lengths</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28"/>
                  </a:ext>
                </a:extLst>
              </a:tr>
              <a:tr h="117200">
                <a:tc>
                  <a:txBody>
                    <a:bodyPr/>
                    <a:lstStyle/>
                    <a:p>
                      <a:pPr>
                        <a:lnSpc>
                          <a:spcPct val="107000"/>
                        </a:lnSpc>
                        <a:spcAft>
                          <a:spcPts val="0"/>
                        </a:spcAft>
                      </a:pPr>
                      <a:r>
                        <a:rPr lang="en-US" sz="500">
                          <a:effectLst>
                            <a:outerShdw blurRad="50800" dist="38100" algn="l">
                              <a:srgbClr val="000000">
                                <a:alpha val="40000"/>
                              </a:srgbClr>
                            </a:outerShdw>
                          </a:effectLst>
                        </a:rPr>
                        <a:t>28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compactness_worst</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Num</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"worst" or largest mean value for perimeter^2 / area - 1.0</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29"/>
                  </a:ext>
                </a:extLst>
              </a:tr>
              <a:tr h="140695">
                <a:tc>
                  <a:txBody>
                    <a:bodyPr/>
                    <a:lstStyle/>
                    <a:p>
                      <a:pPr>
                        <a:lnSpc>
                          <a:spcPct val="107000"/>
                        </a:lnSpc>
                        <a:spcAft>
                          <a:spcPts val="0"/>
                        </a:spcAft>
                      </a:pPr>
                      <a:r>
                        <a:rPr lang="en-US" sz="500">
                          <a:effectLst>
                            <a:outerShdw blurRad="50800" dist="38100" algn="l">
                              <a:srgbClr val="000000">
                                <a:alpha val="40000"/>
                              </a:srgbClr>
                            </a:outerShdw>
                          </a:effectLst>
                        </a:rPr>
                        <a:t>29</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concavity_worst</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Num</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"worst" or largest mean value for severity of concave portions of the contour</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30"/>
                  </a:ext>
                </a:extLst>
              </a:tr>
              <a:tr h="143275">
                <a:tc>
                  <a:txBody>
                    <a:bodyPr/>
                    <a:lstStyle/>
                    <a:p>
                      <a:pPr>
                        <a:lnSpc>
                          <a:spcPct val="107000"/>
                        </a:lnSpc>
                        <a:spcAft>
                          <a:spcPts val="0"/>
                        </a:spcAft>
                      </a:pPr>
                      <a:r>
                        <a:rPr lang="en-US" sz="500">
                          <a:effectLst>
                            <a:outerShdw blurRad="50800" dist="38100" algn="l">
                              <a:srgbClr val="000000">
                                <a:alpha val="40000"/>
                              </a:srgbClr>
                            </a:outerShdw>
                          </a:effectLst>
                        </a:rPr>
                        <a:t>30</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concave_points_worst</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Num</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"worst" or largest mean value for number of concave portions of the contour</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31"/>
                  </a:ext>
                </a:extLst>
              </a:tr>
              <a:tr h="117200">
                <a:tc>
                  <a:txBody>
                    <a:bodyPr/>
                    <a:lstStyle/>
                    <a:p>
                      <a:pPr>
                        <a:lnSpc>
                          <a:spcPct val="107000"/>
                        </a:lnSpc>
                        <a:spcAft>
                          <a:spcPts val="0"/>
                        </a:spcAft>
                      </a:pPr>
                      <a:r>
                        <a:rPr lang="en-US" sz="500">
                          <a:effectLst>
                            <a:outerShdw blurRad="50800" dist="38100" algn="l">
                              <a:srgbClr val="000000">
                                <a:alpha val="40000"/>
                              </a:srgbClr>
                            </a:outerShdw>
                          </a:effectLst>
                        </a:rPr>
                        <a:t>31</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symmetry_worst</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Num</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"worst" or largest mean value for symmetry</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32"/>
                  </a:ext>
                </a:extLst>
              </a:tr>
              <a:tr h="117200">
                <a:tc>
                  <a:txBody>
                    <a:bodyPr/>
                    <a:lstStyle/>
                    <a:p>
                      <a:pPr>
                        <a:lnSpc>
                          <a:spcPct val="107000"/>
                        </a:lnSpc>
                        <a:spcAft>
                          <a:spcPts val="0"/>
                        </a:spcAft>
                      </a:pPr>
                      <a:r>
                        <a:rPr lang="en-US" sz="500">
                          <a:effectLst>
                            <a:outerShdw blurRad="50800" dist="38100" algn="l">
                              <a:srgbClr val="000000">
                                <a:alpha val="40000"/>
                              </a:srgbClr>
                            </a:outerShdw>
                          </a:effectLst>
                        </a:rPr>
                        <a:t>32</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fractal_dimension_worst</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err="1">
                          <a:effectLst>
                            <a:outerShdw blurRad="50800" dist="38100" algn="l">
                              <a:srgbClr val="000000">
                                <a:alpha val="40000"/>
                              </a:srgbClr>
                            </a:outerShdw>
                          </a:effectLst>
                        </a:rPr>
                        <a:t>Num</a:t>
                      </a:r>
                      <a:endParaRPr lang="en-CA" sz="600" dirty="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a:effectLst>
                            <a:outerShdw blurRad="50800" dist="38100" algn="l">
                              <a:srgbClr val="000000">
                                <a:alpha val="40000"/>
                              </a:srgbClr>
                            </a:outerShdw>
                          </a:effectLst>
                        </a:rPr>
                        <a:t>8</a:t>
                      </a:r>
                      <a:endParaRPr lang="en-CA" sz="600">
                        <a:solidFill>
                          <a:srgbClr val="000000"/>
                        </a:solidFill>
                        <a:effectLst/>
                        <a:latin typeface="Calibri"/>
                        <a:ea typeface="Calibri"/>
                        <a:cs typeface="Times New Roman"/>
                      </a:endParaRPr>
                    </a:p>
                  </a:txBody>
                  <a:tcPr marL="35919" marR="35919" marT="0" marB="0"/>
                </a:tc>
                <a:tc>
                  <a:txBody>
                    <a:bodyPr/>
                    <a:lstStyle/>
                    <a:p>
                      <a:pPr>
                        <a:lnSpc>
                          <a:spcPct val="107000"/>
                        </a:lnSpc>
                        <a:spcAft>
                          <a:spcPts val="0"/>
                        </a:spcAft>
                      </a:pPr>
                      <a:r>
                        <a:rPr lang="en-US" sz="500" dirty="0">
                          <a:effectLst>
                            <a:outerShdw blurRad="50800" dist="38100" algn="l">
                              <a:srgbClr val="000000">
                                <a:alpha val="40000"/>
                              </a:srgbClr>
                            </a:outerShdw>
                          </a:effectLst>
                        </a:rPr>
                        <a:t>"worst" or largest mean value for "coastline approximation" - 1</a:t>
                      </a:r>
                      <a:endParaRPr lang="en-CA" sz="600" dirty="0">
                        <a:solidFill>
                          <a:srgbClr val="000000"/>
                        </a:solidFill>
                        <a:effectLst/>
                        <a:latin typeface="Calibri"/>
                        <a:ea typeface="Calibri"/>
                        <a:cs typeface="Times New Roman"/>
                      </a:endParaRPr>
                    </a:p>
                  </a:txBody>
                  <a:tcPr marL="35919" marR="35919" marT="0" marB="0"/>
                </a:tc>
                <a:extLst>
                  <a:ext uri="{0D108BD9-81ED-4DB2-BD59-A6C34878D82A}">
                    <a16:rowId xmlns:a16="http://schemas.microsoft.com/office/drawing/2014/main" val="10033"/>
                  </a:ext>
                </a:extLst>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9" name="Google Shape;699;p59"/>
          <p:cNvSpPr txBox="1">
            <a:spLocks noGrp="1"/>
          </p:cNvSpPr>
          <p:nvPr>
            <p:ph type="title"/>
          </p:nvPr>
        </p:nvSpPr>
        <p:spPr>
          <a:xfrm>
            <a:off x="4010748" y="2408875"/>
            <a:ext cx="3028302" cy="80958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600" dirty="0"/>
              <a:t>Analysis</a:t>
            </a:r>
            <a:endParaRPr sz="3600" dirty="0"/>
          </a:p>
        </p:txBody>
      </p:sp>
      <p:sp>
        <p:nvSpPr>
          <p:cNvPr id="700" name="Google Shape;700;p59"/>
          <p:cNvSpPr txBox="1">
            <a:spLocks noGrp="1"/>
          </p:cNvSpPr>
          <p:nvPr>
            <p:ph type="title" idx="2"/>
          </p:nvPr>
        </p:nvSpPr>
        <p:spPr>
          <a:xfrm>
            <a:off x="4661550" y="1924525"/>
            <a:ext cx="1221300" cy="47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02</a:t>
            </a:r>
            <a:endParaRPr sz="3200" dirty="0"/>
          </a:p>
        </p:txBody>
      </p:sp>
      <p:grpSp>
        <p:nvGrpSpPr>
          <p:cNvPr id="12" name="Google Shape;1426;p73">
            <a:extLst>
              <a:ext uri="{FF2B5EF4-FFF2-40B4-BE49-F238E27FC236}">
                <a16:creationId xmlns:a16="http://schemas.microsoft.com/office/drawing/2014/main" id="{9B7B4231-C81D-44F1-B713-6322473E1F02}"/>
              </a:ext>
            </a:extLst>
          </p:cNvPr>
          <p:cNvGrpSpPr/>
          <p:nvPr/>
        </p:nvGrpSpPr>
        <p:grpSpPr>
          <a:xfrm>
            <a:off x="1295936" y="156047"/>
            <a:ext cx="2421594" cy="3536956"/>
            <a:chOff x="2707675" y="238125"/>
            <a:chExt cx="3392400" cy="5238150"/>
          </a:xfrm>
        </p:grpSpPr>
        <p:sp>
          <p:nvSpPr>
            <p:cNvPr id="13" name="Google Shape;1427;p73">
              <a:extLst>
                <a:ext uri="{FF2B5EF4-FFF2-40B4-BE49-F238E27FC236}">
                  <a16:creationId xmlns:a16="http://schemas.microsoft.com/office/drawing/2014/main" id="{08F36075-554B-4A27-B220-0D6609113A9B}"/>
                </a:ext>
              </a:extLst>
            </p:cNvPr>
            <p:cNvSpPr/>
            <p:nvPr/>
          </p:nvSpPr>
          <p:spPr>
            <a:xfrm>
              <a:off x="6038825" y="5003150"/>
              <a:ext cx="51950" cy="30600"/>
            </a:xfrm>
            <a:custGeom>
              <a:avLst/>
              <a:gdLst/>
              <a:ahLst/>
              <a:cxnLst/>
              <a:rect l="l" t="t" r="r" b="b"/>
              <a:pathLst>
                <a:path w="2078" h="1224" extrusionOk="0">
                  <a:moveTo>
                    <a:pt x="2078" y="1"/>
                  </a:moveTo>
                  <a:lnTo>
                    <a:pt x="0" y="1208"/>
                  </a:lnTo>
                  <a:lnTo>
                    <a:pt x="0" y="1224"/>
                  </a:lnTo>
                  <a:lnTo>
                    <a:pt x="2078" y="15"/>
                  </a:lnTo>
                  <a:lnTo>
                    <a:pt x="2078" y="1"/>
                  </a:lnTo>
                  <a:close/>
                </a:path>
              </a:pathLst>
            </a:custGeom>
            <a:solidFill>
              <a:srgbClr val="996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28;p73">
              <a:extLst>
                <a:ext uri="{FF2B5EF4-FFF2-40B4-BE49-F238E27FC236}">
                  <a16:creationId xmlns:a16="http://schemas.microsoft.com/office/drawing/2014/main" id="{005539BE-288D-4772-B188-A91ED87C1FE5}"/>
                </a:ext>
              </a:extLst>
            </p:cNvPr>
            <p:cNvSpPr/>
            <p:nvPr/>
          </p:nvSpPr>
          <p:spPr>
            <a:xfrm>
              <a:off x="6038650" y="5003525"/>
              <a:ext cx="52125" cy="36675"/>
            </a:xfrm>
            <a:custGeom>
              <a:avLst/>
              <a:gdLst/>
              <a:ahLst/>
              <a:cxnLst/>
              <a:rect l="l" t="t" r="r" b="b"/>
              <a:pathLst>
                <a:path w="2085" h="1467" extrusionOk="0">
                  <a:moveTo>
                    <a:pt x="2085" y="0"/>
                  </a:moveTo>
                  <a:lnTo>
                    <a:pt x="7" y="1209"/>
                  </a:lnTo>
                  <a:cubicBezTo>
                    <a:pt x="6" y="1296"/>
                    <a:pt x="4" y="1382"/>
                    <a:pt x="1" y="1466"/>
                  </a:cubicBezTo>
                  <a:lnTo>
                    <a:pt x="2079" y="258"/>
                  </a:lnTo>
                  <a:cubicBezTo>
                    <a:pt x="2082" y="174"/>
                    <a:pt x="2085" y="88"/>
                    <a:pt x="2085" y="0"/>
                  </a:cubicBezTo>
                  <a:close/>
                </a:path>
              </a:pathLst>
            </a:custGeom>
            <a:solidFill>
              <a:srgbClr val="946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29;p73">
              <a:extLst>
                <a:ext uri="{FF2B5EF4-FFF2-40B4-BE49-F238E27FC236}">
                  <a16:creationId xmlns:a16="http://schemas.microsoft.com/office/drawing/2014/main" id="{B5834E72-3860-4ED9-9CC8-B98CC7D96294}"/>
                </a:ext>
              </a:extLst>
            </p:cNvPr>
            <p:cNvSpPr/>
            <p:nvPr/>
          </p:nvSpPr>
          <p:spPr>
            <a:xfrm>
              <a:off x="6038250" y="5009925"/>
              <a:ext cx="52400" cy="36500"/>
            </a:xfrm>
            <a:custGeom>
              <a:avLst/>
              <a:gdLst/>
              <a:ahLst/>
              <a:cxnLst/>
              <a:rect l="l" t="t" r="r" b="b"/>
              <a:pathLst>
                <a:path w="2096" h="1460" extrusionOk="0">
                  <a:moveTo>
                    <a:pt x="2095" y="1"/>
                  </a:moveTo>
                  <a:lnTo>
                    <a:pt x="17" y="1209"/>
                  </a:lnTo>
                  <a:cubicBezTo>
                    <a:pt x="13" y="1294"/>
                    <a:pt x="8" y="1378"/>
                    <a:pt x="1" y="1460"/>
                  </a:cubicBezTo>
                  <a:lnTo>
                    <a:pt x="2079" y="251"/>
                  </a:lnTo>
                  <a:cubicBezTo>
                    <a:pt x="2086" y="169"/>
                    <a:pt x="2092" y="86"/>
                    <a:pt x="2095" y="1"/>
                  </a:cubicBezTo>
                  <a:close/>
                </a:path>
              </a:pathLst>
            </a:custGeom>
            <a:solidFill>
              <a:srgbClr val="906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30;p73">
              <a:extLst>
                <a:ext uri="{FF2B5EF4-FFF2-40B4-BE49-F238E27FC236}">
                  <a16:creationId xmlns:a16="http://schemas.microsoft.com/office/drawing/2014/main" id="{CEDD1FB5-3AE8-414E-B71A-16EB0E82FA42}"/>
                </a:ext>
              </a:extLst>
            </p:cNvPr>
            <p:cNvSpPr/>
            <p:nvPr/>
          </p:nvSpPr>
          <p:spPr>
            <a:xfrm>
              <a:off x="6037625" y="5016200"/>
              <a:ext cx="52625" cy="36625"/>
            </a:xfrm>
            <a:custGeom>
              <a:avLst/>
              <a:gdLst/>
              <a:ahLst/>
              <a:cxnLst/>
              <a:rect l="l" t="t" r="r" b="b"/>
              <a:pathLst>
                <a:path w="2105" h="1465" extrusionOk="0">
                  <a:moveTo>
                    <a:pt x="2104" y="0"/>
                  </a:moveTo>
                  <a:lnTo>
                    <a:pt x="26" y="1209"/>
                  </a:lnTo>
                  <a:cubicBezTo>
                    <a:pt x="19" y="1296"/>
                    <a:pt x="10" y="1382"/>
                    <a:pt x="0" y="1465"/>
                  </a:cubicBezTo>
                  <a:lnTo>
                    <a:pt x="2078" y="257"/>
                  </a:lnTo>
                  <a:cubicBezTo>
                    <a:pt x="2089" y="173"/>
                    <a:pt x="2098" y="88"/>
                    <a:pt x="2104" y="0"/>
                  </a:cubicBezTo>
                  <a:close/>
                </a:path>
              </a:pathLst>
            </a:custGeom>
            <a:solidFill>
              <a:srgbClr val="8C62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31;p73">
              <a:extLst>
                <a:ext uri="{FF2B5EF4-FFF2-40B4-BE49-F238E27FC236}">
                  <a16:creationId xmlns:a16="http://schemas.microsoft.com/office/drawing/2014/main" id="{39669BF9-E897-4E33-9B69-B010A08F9E5D}"/>
                </a:ext>
              </a:extLst>
            </p:cNvPr>
            <p:cNvSpPr/>
            <p:nvPr/>
          </p:nvSpPr>
          <p:spPr>
            <a:xfrm>
              <a:off x="6036650" y="5022600"/>
              <a:ext cx="52950" cy="36600"/>
            </a:xfrm>
            <a:custGeom>
              <a:avLst/>
              <a:gdLst/>
              <a:ahLst/>
              <a:cxnLst/>
              <a:rect l="l" t="t" r="r" b="b"/>
              <a:pathLst>
                <a:path w="2118" h="1464" extrusionOk="0">
                  <a:moveTo>
                    <a:pt x="2117" y="1"/>
                  </a:moveTo>
                  <a:lnTo>
                    <a:pt x="39" y="1209"/>
                  </a:lnTo>
                  <a:cubicBezTo>
                    <a:pt x="28" y="1296"/>
                    <a:pt x="15" y="1380"/>
                    <a:pt x="1" y="1463"/>
                  </a:cubicBezTo>
                  <a:lnTo>
                    <a:pt x="2079" y="255"/>
                  </a:lnTo>
                  <a:cubicBezTo>
                    <a:pt x="2094" y="171"/>
                    <a:pt x="2106" y="87"/>
                    <a:pt x="2117" y="1"/>
                  </a:cubicBezTo>
                  <a:close/>
                </a:path>
              </a:pathLst>
            </a:custGeom>
            <a:solidFill>
              <a:srgbClr val="885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32;p73">
              <a:extLst>
                <a:ext uri="{FF2B5EF4-FFF2-40B4-BE49-F238E27FC236}">
                  <a16:creationId xmlns:a16="http://schemas.microsoft.com/office/drawing/2014/main" id="{AC73BCCF-2FF4-4F07-ACCB-647DF38E07B6}"/>
                </a:ext>
              </a:extLst>
            </p:cNvPr>
            <p:cNvSpPr/>
            <p:nvPr/>
          </p:nvSpPr>
          <p:spPr>
            <a:xfrm>
              <a:off x="6035375" y="5028950"/>
              <a:ext cx="53275" cy="36725"/>
            </a:xfrm>
            <a:custGeom>
              <a:avLst/>
              <a:gdLst/>
              <a:ahLst/>
              <a:cxnLst/>
              <a:rect l="l" t="t" r="r" b="b"/>
              <a:pathLst>
                <a:path w="2131" h="1469" extrusionOk="0">
                  <a:moveTo>
                    <a:pt x="2130" y="1"/>
                  </a:moveTo>
                  <a:lnTo>
                    <a:pt x="52" y="1209"/>
                  </a:lnTo>
                  <a:cubicBezTo>
                    <a:pt x="36" y="1298"/>
                    <a:pt x="19" y="1384"/>
                    <a:pt x="0" y="1469"/>
                  </a:cubicBezTo>
                  <a:lnTo>
                    <a:pt x="2077" y="260"/>
                  </a:lnTo>
                  <a:cubicBezTo>
                    <a:pt x="2098" y="176"/>
                    <a:pt x="2114" y="89"/>
                    <a:pt x="2130" y="1"/>
                  </a:cubicBezTo>
                  <a:close/>
                </a:path>
              </a:pathLst>
            </a:custGeom>
            <a:solidFill>
              <a:srgbClr val="835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33;p73">
              <a:extLst>
                <a:ext uri="{FF2B5EF4-FFF2-40B4-BE49-F238E27FC236}">
                  <a16:creationId xmlns:a16="http://schemas.microsoft.com/office/drawing/2014/main" id="{2EC0DA79-8156-40D9-ABE7-2B9BF6508CAF}"/>
                </a:ext>
              </a:extLst>
            </p:cNvPr>
            <p:cNvSpPr/>
            <p:nvPr/>
          </p:nvSpPr>
          <p:spPr>
            <a:xfrm>
              <a:off x="6033600" y="5035450"/>
              <a:ext cx="53725" cy="37000"/>
            </a:xfrm>
            <a:custGeom>
              <a:avLst/>
              <a:gdLst/>
              <a:ahLst/>
              <a:cxnLst/>
              <a:rect l="l" t="t" r="r" b="b"/>
              <a:pathLst>
                <a:path w="2149" h="1480" extrusionOk="0">
                  <a:moveTo>
                    <a:pt x="2148" y="0"/>
                  </a:moveTo>
                  <a:lnTo>
                    <a:pt x="71" y="1209"/>
                  </a:lnTo>
                  <a:cubicBezTo>
                    <a:pt x="50" y="1302"/>
                    <a:pt x="26" y="1392"/>
                    <a:pt x="0" y="1480"/>
                  </a:cubicBezTo>
                  <a:lnTo>
                    <a:pt x="2079" y="272"/>
                  </a:lnTo>
                  <a:cubicBezTo>
                    <a:pt x="2105" y="185"/>
                    <a:pt x="2127" y="94"/>
                    <a:pt x="2148" y="0"/>
                  </a:cubicBezTo>
                  <a:close/>
                </a:path>
              </a:pathLst>
            </a:custGeom>
            <a:solidFill>
              <a:srgbClr val="7F5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34;p73">
              <a:extLst>
                <a:ext uri="{FF2B5EF4-FFF2-40B4-BE49-F238E27FC236}">
                  <a16:creationId xmlns:a16="http://schemas.microsoft.com/office/drawing/2014/main" id="{4B78D1BB-D81D-4DEA-B279-7B28F3E9D594}"/>
                </a:ext>
              </a:extLst>
            </p:cNvPr>
            <p:cNvSpPr/>
            <p:nvPr/>
          </p:nvSpPr>
          <p:spPr>
            <a:xfrm>
              <a:off x="6031275" y="5042250"/>
              <a:ext cx="54300" cy="37225"/>
            </a:xfrm>
            <a:custGeom>
              <a:avLst/>
              <a:gdLst/>
              <a:ahLst/>
              <a:cxnLst/>
              <a:rect l="l" t="t" r="r" b="b"/>
              <a:pathLst>
                <a:path w="2172" h="1489" extrusionOk="0">
                  <a:moveTo>
                    <a:pt x="2172" y="0"/>
                  </a:moveTo>
                  <a:lnTo>
                    <a:pt x="93" y="1209"/>
                  </a:lnTo>
                  <a:cubicBezTo>
                    <a:pt x="64" y="1305"/>
                    <a:pt x="34" y="1399"/>
                    <a:pt x="0" y="1489"/>
                  </a:cubicBezTo>
                  <a:lnTo>
                    <a:pt x="2078" y="280"/>
                  </a:lnTo>
                  <a:cubicBezTo>
                    <a:pt x="2112" y="190"/>
                    <a:pt x="2144" y="97"/>
                    <a:pt x="2172" y="0"/>
                  </a:cubicBezTo>
                  <a:close/>
                </a:path>
              </a:pathLst>
            </a:custGeom>
            <a:solidFill>
              <a:srgbClr val="7B5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35;p73">
              <a:extLst>
                <a:ext uri="{FF2B5EF4-FFF2-40B4-BE49-F238E27FC236}">
                  <a16:creationId xmlns:a16="http://schemas.microsoft.com/office/drawing/2014/main" id="{1FBD79FB-CCC8-4F6D-BC59-7986017A5D9E}"/>
                </a:ext>
              </a:extLst>
            </p:cNvPr>
            <p:cNvSpPr/>
            <p:nvPr/>
          </p:nvSpPr>
          <p:spPr>
            <a:xfrm>
              <a:off x="6028100" y="5049250"/>
              <a:ext cx="55150" cy="37825"/>
            </a:xfrm>
            <a:custGeom>
              <a:avLst/>
              <a:gdLst/>
              <a:ahLst/>
              <a:cxnLst/>
              <a:rect l="l" t="t" r="r" b="b"/>
              <a:pathLst>
                <a:path w="2206" h="1513" extrusionOk="0">
                  <a:moveTo>
                    <a:pt x="2205" y="0"/>
                  </a:moveTo>
                  <a:lnTo>
                    <a:pt x="127" y="1209"/>
                  </a:lnTo>
                  <a:cubicBezTo>
                    <a:pt x="88" y="1314"/>
                    <a:pt x="46" y="1415"/>
                    <a:pt x="0" y="1512"/>
                  </a:cubicBezTo>
                  <a:lnTo>
                    <a:pt x="2077" y="304"/>
                  </a:lnTo>
                  <a:cubicBezTo>
                    <a:pt x="2123" y="206"/>
                    <a:pt x="2166" y="106"/>
                    <a:pt x="2205" y="0"/>
                  </a:cubicBezTo>
                  <a:close/>
                </a:path>
              </a:pathLst>
            </a:custGeom>
            <a:solidFill>
              <a:srgbClr val="775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36;p73">
              <a:extLst>
                <a:ext uri="{FF2B5EF4-FFF2-40B4-BE49-F238E27FC236}">
                  <a16:creationId xmlns:a16="http://schemas.microsoft.com/office/drawing/2014/main" id="{8CF06C16-FEC5-46C5-9AA8-09CCCB7E3776}"/>
                </a:ext>
              </a:extLst>
            </p:cNvPr>
            <p:cNvSpPr/>
            <p:nvPr/>
          </p:nvSpPr>
          <p:spPr>
            <a:xfrm>
              <a:off x="6023050" y="5056800"/>
              <a:ext cx="57000" cy="39350"/>
            </a:xfrm>
            <a:custGeom>
              <a:avLst/>
              <a:gdLst/>
              <a:ahLst/>
              <a:cxnLst/>
              <a:rect l="l" t="t" r="r" b="b"/>
              <a:pathLst>
                <a:path w="2280" h="1574" extrusionOk="0">
                  <a:moveTo>
                    <a:pt x="2279" y="1"/>
                  </a:moveTo>
                  <a:lnTo>
                    <a:pt x="201" y="1209"/>
                  </a:lnTo>
                  <a:cubicBezTo>
                    <a:pt x="141" y="1334"/>
                    <a:pt x="75" y="1456"/>
                    <a:pt x="1" y="1573"/>
                  </a:cubicBezTo>
                  <a:lnTo>
                    <a:pt x="2078" y="365"/>
                  </a:lnTo>
                  <a:cubicBezTo>
                    <a:pt x="2152" y="248"/>
                    <a:pt x="2220" y="125"/>
                    <a:pt x="2279" y="1"/>
                  </a:cubicBezTo>
                  <a:close/>
                </a:path>
              </a:pathLst>
            </a:custGeom>
            <a:solidFill>
              <a:srgbClr val="725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37;p73">
              <a:extLst>
                <a:ext uri="{FF2B5EF4-FFF2-40B4-BE49-F238E27FC236}">
                  <a16:creationId xmlns:a16="http://schemas.microsoft.com/office/drawing/2014/main" id="{84B88FE1-F407-43AB-8D5B-D679789700FD}"/>
                </a:ext>
              </a:extLst>
            </p:cNvPr>
            <p:cNvSpPr/>
            <p:nvPr/>
          </p:nvSpPr>
          <p:spPr>
            <a:xfrm>
              <a:off x="6000025" y="5065900"/>
              <a:ext cx="75025" cy="52775"/>
            </a:xfrm>
            <a:custGeom>
              <a:avLst/>
              <a:gdLst/>
              <a:ahLst/>
              <a:cxnLst/>
              <a:rect l="l" t="t" r="r" b="b"/>
              <a:pathLst>
                <a:path w="3001" h="2111" extrusionOk="0">
                  <a:moveTo>
                    <a:pt x="3000" y="1"/>
                  </a:moveTo>
                  <a:lnTo>
                    <a:pt x="922" y="1209"/>
                  </a:lnTo>
                  <a:cubicBezTo>
                    <a:pt x="676" y="1596"/>
                    <a:pt x="364" y="1898"/>
                    <a:pt x="0" y="2111"/>
                  </a:cubicBezTo>
                  <a:lnTo>
                    <a:pt x="2077" y="902"/>
                  </a:lnTo>
                  <a:cubicBezTo>
                    <a:pt x="2442" y="690"/>
                    <a:pt x="2754" y="387"/>
                    <a:pt x="3000" y="1"/>
                  </a:cubicBezTo>
                  <a:close/>
                </a:path>
              </a:pathLst>
            </a:custGeom>
            <a:solidFill>
              <a:srgbClr val="6E4D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38;p73">
              <a:extLst>
                <a:ext uri="{FF2B5EF4-FFF2-40B4-BE49-F238E27FC236}">
                  <a16:creationId xmlns:a16="http://schemas.microsoft.com/office/drawing/2014/main" id="{F67A7352-08C4-4920-B1FE-2059F2CC0994}"/>
                </a:ext>
              </a:extLst>
            </p:cNvPr>
            <p:cNvSpPr/>
            <p:nvPr/>
          </p:nvSpPr>
          <p:spPr>
            <a:xfrm>
              <a:off x="3669000" y="242100"/>
              <a:ext cx="62750" cy="35200"/>
            </a:xfrm>
            <a:custGeom>
              <a:avLst/>
              <a:gdLst/>
              <a:ahLst/>
              <a:cxnLst/>
              <a:rect l="l" t="t" r="r" b="b"/>
              <a:pathLst>
                <a:path w="2510" h="1408" extrusionOk="0">
                  <a:moveTo>
                    <a:pt x="2510" y="1"/>
                  </a:moveTo>
                  <a:cubicBezTo>
                    <a:pt x="2360" y="53"/>
                    <a:pt x="2216" y="120"/>
                    <a:pt x="2079" y="200"/>
                  </a:cubicBezTo>
                  <a:lnTo>
                    <a:pt x="3" y="1407"/>
                  </a:lnTo>
                  <a:lnTo>
                    <a:pt x="3" y="1407"/>
                  </a:lnTo>
                  <a:cubicBezTo>
                    <a:pt x="139" y="1328"/>
                    <a:pt x="282" y="1262"/>
                    <a:pt x="432" y="1209"/>
                  </a:cubicBezTo>
                  <a:lnTo>
                    <a:pt x="2510" y="1"/>
                  </a:lnTo>
                  <a:close/>
                  <a:moveTo>
                    <a:pt x="3" y="1407"/>
                  </a:moveTo>
                  <a:cubicBezTo>
                    <a:pt x="2" y="1407"/>
                    <a:pt x="1" y="1408"/>
                    <a:pt x="1" y="1408"/>
                  </a:cubicBezTo>
                  <a:lnTo>
                    <a:pt x="3" y="1407"/>
                  </a:lnTo>
                  <a:close/>
                </a:path>
              </a:pathLst>
            </a:custGeom>
            <a:solidFill>
              <a:srgbClr val="6E4D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39;p73">
              <a:extLst>
                <a:ext uri="{FF2B5EF4-FFF2-40B4-BE49-F238E27FC236}">
                  <a16:creationId xmlns:a16="http://schemas.microsoft.com/office/drawing/2014/main" id="{B89BDD1A-2FDA-4FF2-9E16-949B880ADAA0}"/>
                </a:ext>
              </a:extLst>
            </p:cNvPr>
            <p:cNvSpPr/>
            <p:nvPr/>
          </p:nvSpPr>
          <p:spPr>
            <a:xfrm>
              <a:off x="3679800" y="239550"/>
              <a:ext cx="61250" cy="32775"/>
            </a:xfrm>
            <a:custGeom>
              <a:avLst/>
              <a:gdLst/>
              <a:ahLst/>
              <a:cxnLst/>
              <a:rect l="l" t="t" r="r" b="b"/>
              <a:pathLst>
                <a:path w="2450" h="1311" extrusionOk="0">
                  <a:moveTo>
                    <a:pt x="2450" y="0"/>
                  </a:moveTo>
                  <a:cubicBezTo>
                    <a:pt x="2324" y="26"/>
                    <a:pt x="2199" y="60"/>
                    <a:pt x="2078" y="103"/>
                  </a:cubicBezTo>
                  <a:lnTo>
                    <a:pt x="0" y="1311"/>
                  </a:lnTo>
                  <a:cubicBezTo>
                    <a:pt x="122" y="1268"/>
                    <a:pt x="245" y="1235"/>
                    <a:pt x="372" y="1209"/>
                  </a:cubicBezTo>
                  <a:lnTo>
                    <a:pt x="2450" y="0"/>
                  </a:lnTo>
                  <a:close/>
                </a:path>
              </a:pathLst>
            </a:custGeom>
            <a:solidFill>
              <a:srgbClr val="725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40;p73">
              <a:extLst>
                <a:ext uri="{FF2B5EF4-FFF2-40B4-BE49-F238E27FC236}">
                  <a16:creationId xmlns:a16="http://schemas.microsoft.com/office/drawing/2014/main" id="{D5922F20-0763-410C-A508-D646EC4E1678}"/>
                </a:ext>
              </a:extLst>
            </p:cNvPr>
            <p:cNvSpPr/>
            <p:nvPr/>
          </p:nvSpPr>
          <p:spPr>
            <a:xfrm>
              <a:off x="3689100" y="238450"/>
              <a:ext cx="59625" cy="31325"/>
            </a:xfrm>
            <a:custGeom>
              <a:avLst/>
              <a:gdLst/>
              <a:ahLst/>
              <a:cxnLst/>
              <a:rect l="l" t="t" r="r" b="b"/>
              <a:pathLst>
                <a:path w="2385" h="1253" extrusionOk="0">
                  <a:moveTo>
                    <a:pt x="2385" y="0"/>
                  </a:moveTo>
                  <a:lnTo>
                    <a:pt x="2385" y="0"/>
                  </a:lnTo>
                  <a:cubicBezTo>
                    <a:pt x="2282" y="9"/>
                    <a:pt x="2180" y="24"/>
                    <a:pt x="2078" y="44"/>
                  </a:cubicBezTo>
                  <a:lnTo>
                    <a:pt x="0" y="1253"/>
                  </a:lnTo>
                  <a:cubicBezTo>
                    <a:pt x="102" y="1232"/>
                    <a:pt x="204" y="1218"/>
                    <a:pt x="306" y="1209"/>
                  </a:cubicBezTo>
                  <a:lnTo>
                    <a:pt x="2385" y="0"/>
                  </a:lnTo>
                  <a:close/>
                </a:path>
              </a:pathLst>
            </a:custGeom>
            <a:solidFill>
              <a:srgbClr val="775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41;p73">
              <a:extLst>
                <a:ext uri="{FF2B5EF4-FFF2-40B4-BE49-F238E27FC236}">
                  <a16:creationId xmlns:a16="http://schemas.microsoft.com/office/drawing/2014/main" id="{E8041491-10B1-49A7-9FB3-EA175684CBC6}"/>
                </a:ext>
              </a:extLst>
            </p:cNvPr>
            <p:cNvSpPr/>
            <p:nvPr/>
          </p:nvSpPr>
          <p:spPr>
            <a:xfrm>
              <a:off x="3696750" y="238125"/>
              <a:ext cx="58900" cy="30525"/>
            </a:xfrm>
            <a:custGeom>
              <a:avLst/>
              <a:gdLst/>
              <a:ahLst/>
              <a:cxnLst/>
              <a:rect l="l" t="t" r="r" b="b"/>
              <a:pathLst>
                <a:path w="2356" h="1221" extrusionOk="0">
                  <a:moveTo>
                    <a:pt x="2355" y="0"/>
                  </a:moveTo>
                  <a:cubicBezTo>
                    <a:pt x="2261" y="0"/>
                    <a:pt x="2170" y="4"/>
                    <a:pt x="2079" y="12"/>
                  </a:cubicBezTo>
                  <a:lnTo>
                    <a:pt x="0" y="1221"/>
                  </a:lnTo>
                  <a:cubicBezTo>
                    <a:pt x="91" y="1212"/>
                    <a:pt x="183" y="1208"/>
                    <a:pt x="277" y="1208"/>
                  </a:cubicBezTo>
                  <a:lnTo>
                    <a:pt x="2355" y="0"/>
                  </a:lnTo>
                  <a:close/>
                </a:path>
              </a:pathLst>
            </a:custGeom>
            <a:solidFill>
              <a:srgbClr val="7B5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42;p73">
              <a:extLst>
                <a:ext uri="{FF2B5EF4-FFF2-40B4-BE49-F238E27FC236}">
                  <a16:creationId xmlns:a16="http://schemas.microsoft.com/office/drawing/2014/main" id="{417CA2BD-8E18-4853-8CAF-2BEF0F5BDF3E}"/>
                </a:ext>
              </a:extLst>
            </p:cNvPr>
            <p:cNvSpPr/>
            <p:nvPr/>
          </p:nvSpPr>
          <p:spPr>
            <a:xfrm>
              <a:off x="3703650" y="238125"/>
              <a:ext cx="58225" cy="30425"/>
            </a:xfrm>
            <a:custGeom>
              <a:avLst/>
              <a:gdLst/>
              <a:ahLst/>
              <a:cxnLst/>
              <a:rect l="l" t="t" r="r" b="b"/>
              <a:pathLst>
                <a:path w="2329" h="1217" extrusionOk="0">
                  <a:moveTo>
                    <a:pt x="2079" y="0"/>
                  </a:moveTo>
                  <a:lnTo>
                    <a:pt x="1" y="1208"/>
                  </a:lnTo>
                  <a:cubicBezTo>
                    <a:pt x="83" y="1208"/>
                    <a:pt x="166" y="1211"/>
                    <a:pt x="250" y="1216"/>
                  </a:cubicBezTo>
                  <a:lnTo>
                    <a:pt x="2329" y="8"/>
                  </a:lnTo>
                  <a:cubicBezTo>
                    <a:pt x="2244" y="2"/>
                    <a:pt x="2161" y="0"/>
                    <a:pt x="2079" y="0"/>
                  </a:cubicBezTo>
                  <a:close/>
                </a:path>
              </a:pathLst>
            </a:custGeom>
            <a:solidFill>
              <a:srgbClr val="7F5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43;p73">
              <a:extLst>
                <a:ext uri="{FF2B5EF4-FFF2-40B4-BE49-F238E27FC236}">
                  <a16:creationId xmlns:a16="http://schemas.microsoft.com/office/drawing/2014/main" id="{3295E41E-A42C-43D7-A119-DD27DCA314E9}"/>
                </a:ext>
              </a:extLst>
            </p:cNvPr>
            <p:cNvSpPr/>
            <p:nvPr/>
          </p:nvSpPr>
          <p:spPr>
            <a:xfrm>
              <a:off x="3709900" y="238300"/>
              <a:ext cx="57900" cy="30850"/>
            </a:xfrm>
            <a:custGeom>
              <a:avLst/>
              <a:gdLst/>
              <a:ahLst/>
              <a:cxnLst/>
              <a:rect l="l" t="t" r="r" b="b"/>
              <a:pathLst>
                <a:path w="2316" h="1234" extrusionOk="0">
                  <a:moveTo>
                    <a:pt x="2079" y="1"/>
                  </a:moveTo>
                  <a:lnTo>
                    <a:pt x="0" y="1209"/>
                  </a:lnTo>
                  <a:cubicBezTo>
                    <a:pt x="79" y="1215"/>
                    <a:pt x="158" y="1223"/>
                    <a:pt x="237" y="1234"/>
                  </a:cubicBezTo>
                  <a:lnTo>
                    <a:pt x="2316" y="26"/>
                  </a:lnTo>
                  <a:cubicBezTo>
                    <a:pt x="2236" y="14"/>
                    <a:pt x="2157" y="6"/>
                    <a:pt x="2079" y="1"/>
                  </a:cubicBezTo>
                  <a:close/>
                </a:path>
              </a:pathLst>
            </a:custGeom>
            <a:solidFill>
              <a:srgbClr val="835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44;p73">
              <a:extLst>
                <a:ext uri="{FF2B5EF4-FFF2-40B4-BE49-F238E27FC236}">
                  <a16:creationId xmlns:a16="http://schemas.microsoft.com/office/drawing/2014/main" id="{C7B661C4-57E9-4982-86FA-5FCD82E41CFA}"/>
                </a:ext>
              </a:extLst>
            </p:cNvPr>
            <p:cNvSpPr/>
            <p:nvPr/>
          </p:nvSpPr>
          <p:spPr>
            <a:xfrm>
              <a:off x="3715825" y="238925"/>
              <a:ext cx="57800" cy="31200"/>
            </a:xfrm>
            <a:custGeom>
              <a:avLst/>
              <a:gdLst/>
              <a:ahLst/>
              <a:cxnLst/>
              <a:rect l="l" t="t" r="r" b="b"/>
              <a:pathLst>
                <a:path w="2312" h="1248" extrusionOk="0">
                  <a:moveTo>
                    <a:pt x="2079" y="1"/>
                  </a:moveTo>
                  <a:lnTo>
                    <a:pt x="0" y="1208"/>
                  </a:lnTo>
                  <a:cubicBezTo>
                    <a:pt x="77" y="1219"/>
                    <a:pt x="154" y="1231"/>
                    <a:pt x="233" y="1247"/>
                  </a:cubicBezTo>
                  <a:lnTo>
                    <a:pt x="2311" y="39"/>
                  </a:lnTo>
                  <a:cubicBezTo>
                    <a:pt x="2233" y="23"/>
                    <a:pt x="2155" y="11"/>
                    <a:pt x="2079" y="1"/>
                  </a:cubicBezTo>
                  <a:close/>
                </a:path>
              </a:pathLst>
            </a:custGeom>
            <a:solidFill>
              <a:srgbClr val="885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45;p73">
              <a:extLst>
                <a:ext uri="{FF2B5EF4-FFF2-40B4-BE49-F238E27FC236}">
                  <a16:creationId xmlns:a16="http://schemas.microsoft.com/office/drawing/2014/main" id="{C0BE1C78-AA80-42AD-B102-9C37F0716E04}"/>
                </a:ext>
              </a:extLst>
            </p:cNvPr>
            <p:cNvSpPr/>
            <p:nvPr/>
          </p:nvSpPr>
          <p:spPr>
            <a:xfrm>
              <a:off x="3721650" y="239875"/>
              <a:ext cx="57425" cy="31450"/>
            </a:xfrm>
            <a:custGeom>
              <a:avLst/>
              <a:gdLst/>
              <a:ahLst/>
              <a:cxnLst/>
              <a:rect l="l" t="t" r="r" b="b"/>
              <a:pathLst>
                <a:path w="2297" h="1258" extrusionOk="0">
                  <a:moveTo>
                    <a:pt x="2078" y="1"/>
                  </a:moveTo>
                  <a:lnTo>
                    <a:pt x="0" y="1209"/>
                  </a:lnTo>
                  <a:cubicBezTo>
                    <a:pt x="72" y="1223"/>
                    <a:pt x="145" y="1238"/>
                    <a:pt x="218" y="1258"/>
                  </a:cubicBezTo>
                  <a:lnTo>
                    <a:pt x="2296" y="49"/>
                  </a:lnTo>
                  <a:cubicBezTo>
                    <a:pt x="2223" y="30"/>
                    <a:pt x="2150" y="14"/>
                    <a:pt x="2078" y="1"/>
                  </a:cubicBezTo>
                  <a:close/>
                </a:path>
              </a:pathLst>
            </a:custGeom>
            <a:solidFill>
              <a:srgbClr val="8C62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46;p73">
              <a:extLst>
                <a:ext uri="{FF2B5EF4-FFF2-40B4-BE49-F238E27FC236}">
                  <a16:creationId xmlns:a16="http://schemas.microsoft.com/office/drawing/2014/main" id="{F2EB16E5-ED5A-496B-9912-9F69208CDC7D}"/>
                </a:ext>
              </a:extLst>
            </p:cNvPr>
            <p:cNvSpPr/>
            <p:nvPr/>
          </p:nvSpPr>
          <p:spPr>
            <a:xfrm>
              <a:off x="3727100" y="241100"/>
              <a:ext cx="57450" cy="31750"/>
            </a:xfrm>
            <a:custGeom>
              <a:avLst/>
              <a:gdLst/>
              <a:ahLst/>
              <a:cxnLst/>
              <a:rect l="l" t="t" r="r" b="b"/>
              <a:pathLst>
                <a:path w="2298" h="1270" extrusionOk="0">
                  <a:moveTo>
                    <a:pt x="2078" y="0"/>
                  </a:moveTo>
                  <a:lnTo>
                    <a:pt x="0" y="1209"/>
                  </a:lnTo>
                  <a:cubicBezTo>
                    <a:pt x="73" y="1226"/>
                    <a:pt x="146" y="1247"/>
                    <a:pt x="220" y="1269"/>
                  </a:cubicBezTo>
                  <a:lnTo>
                    <a:pt x="2298" y="61"/>
                  </a:lnTo>
                  <a:cubicBezTo>
                    <a:pt x="2225" y="38"/>
                    <a:pt x="2150" y="18"/>
                    <a:pt x="2078" y="0"/>
                  </a:cubicBezTo>
                  <a:close/>
                </a:path>
              </a:pathLst>
            </a:custGeom>
            <a:solidFill>
              <a:srgbClr val="906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47;p73">
              <a:extLst>
                <a:ext uri="{FF2B5EF4-FFF2-40B4-BE49-F238E27FC236}">
                  <a16:creationId xmlns:a16="http://schemas.microsoft.com/office/drawing/2014/main" id="{6E3D54F4-95B4-477C-9AF6-753C63686C65}"/>
                </a:ext>
              </a:extLst>
            </p:cNvPr>
            <p:cNvSpPr/>
            <p:nvPr/>
          </p:nvSpPr>
          <p:spPr>
            <a:xfrm>
              <a:off x="3732600" y="242600"/>
              <a:ext cx="57300" cy="31950"/>
            </a:xfrm>
            <a:custGeom>
              <a:avLst/>
              <a:gdLst/>
              <a:ahLst/>
              <a:cxnLst/>
              <a:rect l="l" t="t" r="r" b="b"/>
              <a:pathLst>
                <a:path w="2292" h="1278" extrusionOk="0">
                  <a:moveTo>
                    <a:pt x="2078" y="1"/>
                  </a:moveTo>
                  <a:lnTo>
                    <a:pt x="0" y="1209"/>
                  </a:lnTo>
                  <a:cubicBezTo>
                    <a:pt x="70" y="1229"/>
                    <a:pt x="141" y="1253"/>
                    <a:pt x="213" y="1278"/>
                  </a:cubicBezTo>
                  <a:lnTo>
                    <a:pt x="2291" y="71"/>
                  </a:lnTo>
                  <a:cubicBezTo>
                    <a:pt x="2219" y="45"/>
                    <a:pt x="2148" y="22"/>
                    <a:pt x="2078" y="1"/>
                  </a:cubicBezTo>
                  <a:close/>
                </a:path>
              </a:pathLst>
            </a:custGeom>
            <a:solidFill>
              <a:srgbClr val="946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48;p73">
              <a:extLst>
                <a:ext uri="{FF2B5EF4-FFF2-40B4-BE49-F238E27FC236}">
                  <a16:creationId xmlns:a16="http://schemas.microsoft.com/office/drawing/2014/main" id="{5757CC6B-0F21-4E86-976B-0673BE717F0D}"/>
                </a:ext>
              </a:extLst>
            </p:cNvPr>
            <p:cNvSpPr/>
            <p:nvPr/>
          </p:nvSpPr>
          <p:spPr>
            <a:xfrm>
              <a:off x="3737900" y="244350"/>
              <a:ext cx="57350" cy="32225"/>
            </a:xfrm>
            <a:custGeom>
              <a:avLst/>
              <a:gdLst/>
              <a:ahLst/>
              <a:cxnLst/>
              <a:rect l="l" t="t" r="r" b="b"/>
              <a:pathLst>
                <a:path w="2294" h="1289" extrusionOk="0">
                  <a:moveTo>
                    <a:pt x="2079" y="1"/>
                  </a:moveTo>
                  <a:lnTo>
                    <a:pt x="1" y="1208"/>
                  </a:lnTo>
                  <a:cubicBezTo>
                    <a:pt x="72" y="1234"/>
                    <a:pt x="144" y="1261"/>
                    <a:pt x="216" y="1289"/>
                  </a:cubicBezTo>
                  <a:lnTo>
                    <a:pt x="2294" y="81"/>
                  </a:lnTo>
                  <a:cubicBezTo>
                    <a:pt x="2222" y="52"/>
                    <a:pt x="2150" y="25"/>
                    <a:pt x="2079" y="1"/>
                  </a:cubicBezTo>
                  <a:close/>
                </a:path>
              </a:pathLst>
            </a:custGeom>
            <a:solidFill>
              <a:srgbClr val="996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49;p73">
              <a:extLst>
                <a:ext uri="{FF2B5EF4-FFF2-40B4-BE49-F238E27FC236}">
                  <a16:creationId xmlns:a16="http://schemas.microsoft.com/office/drawing/2014/main" id="{87292C72-27A0-4E53-B488-25E74159BDC1}"/>
                </a:ext>
              </a:extLst>
            </p:cNvPr>
            <p:cNvSpPr/>
            <p:nvPr/>
          </p:nvSpPr>
          <p:spPr>
            <a:xfrm>
              <a:off x="3743275" y="246375"/>
              <a:ext cx="57300" cy="32475"/>
            </a:xfrm>
            <a:custGeom>
              <a:avLst/>
              <a:gdLst/>
              <a:ahLst/>
              <a:cxnLst/>
              <a:rect l="l" t="t" r="r" b="b"/>
              <a:pathLst>
                <a:path w="2292" h="1299" extrusionOk="0">
                  <a:moveTo>
                    <a:pt x="2079" y="0"/>
                  </a:moveTo>
                  <a:lnTo>
                    <a:pt x="1" y="1208"/>
                  </a:lnTo>
                  <a:lnTo>
                    <a:pt x="1" y="1209"/>
                  </a:lnTo>
                  <a:cubicBezTo>
                    <a:pt x="70" y="1237"/>
                    <a:pt x="142" y="1266"/>
                    <a:pt x="213" y="1299"/>
                  </a:cubicBezTo>
                  <a:lnTo>
                    <a:pt x="2291" y="90"/>
                  </a:lnTo>
                  <a:cubicBezTo>
                    <a:pt x="2219" y="59"/>
                    <a:pt x="2149" y="29"/>
                    <a:pt x="2079" y="0"/>
                  </a:cubicBezTo>
                  <a:close/>
                </a:path>
              </a:pathLst>
            </a:custGeom>
            <a:solidFill>
              <a:srgbClr val="9D6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50;p73">
              <a:extLst>
                <a:ext uri="{FF2B5EF4-FFF2-40B4-BE49-F238E27FC236}">
                  <a16:creationId xmlns:a16="http://schemas.microsoft.com/office/drawing/2014/main" id="{C1F59BAB-938D-4E72-BE4D-C417B2DF0FE9}"/>
                </a:ext>
              </a:extLst>
            </p:cNvPr>
            <p:cNvSpPr/>
            <p:nvPr/>
          </p:nvSpPr>
          <p:spPr>
            <a:xfrm>
              <a:off x="3748600" y="248600"/>
              <a:ext cx="57350" cy="32775"/>
            </a:xfrm>
            <a:custGeom>
              <a:avLst/>
              <a:gdLst/>
              <a:ahLst/>
              <a:cxnLst/>
              <a:rect l="l" t="t" r="r" b="b"/>
              <a:pathLst>
                <a:path w="2294" h="1311" extrusionOk="0">
                  <a:moveTo>
                    <a:pt x="2078" y="0"/>
                  </a:moveTo>
                  <a:lnTo>
                    <a:pt x="0" y="1210"/>
                  </a:lnTo>
                  <a:cubicBezTo>
                    <a:pt x="71" y="1241"/>
                    <a:pt x="143" y="1275"/>
                    <a:pt x="215" y="1311"/>
                  </a:cubicBezTo>
                  <a:lnTo>
                    <a:pt x="2293" y="103"/>
                  </a:lnTo>
                  <a:cubicBezTo>
                    <a:pt x="2221" y="67"/>
                    <a:pt x="2149" y="33"/>
                    <a:pt x="2078" y="0"/>
                  </a:cubicBezTo>
                  <a:close/>
                </a:path>
              </a:pathLst>
            </a:custGeom>
            <a:solidFill>
              <a:srgbClr val="A17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51;p73">
              <a:extLst>
                <a:ext uri="{FF2B5EF4-FFF2-40B4-BE49-F238E27FC236}">
                  <a16:creationId xmlns:a16="http://schemas.microsoft.com/office/drawing/2014/main" id="{F2B587A7-D849-4B12-83A7-5307D7A7BCBB}"/>
                </a:ext>
              </a:extLst>
            </p:cNvPr>
            <p:cNvSpPr/>
            <p:nvPr/>
          </p:nvSpPr>
          <p:spPr>
            <a:xfrm>
              <a:off x="3753950" y="251150"/>
              <a:ext cx="57450" cy="33050"/>
            </a:xfrm>
            <a:custGeom>
              <a:avLst/>
              <a:gdLst/>
              <a:ahLst/>
              <a:cxnLst/>
              <a:rect l="l" t="t" r="r" b="b"/>
              <a:pathLst>
                <a:path w="2298" h="1322" extrusionOk="0">
                  <a:moveTo>
                    <a:pt x="2079" y="1"/>
                  </a:moveTo>
                  <a:lnTo>
                    <a:pt x="1" y="1209"/>
                  </a:lnTo>
                  <a:cubicBezTo>
                    <a:pt x="73" y="1245"/>
                    <a:pt x="146" y="1282"/>
                    <a:pt x="219" y="1321"/>
                  </a:cubicBezTo>
                  <a:lnTo>
                    <a:pt x="2297" y="113"/>
                  </a:lnTo>
                  <a:cubicBezTo>
                    <a:pt x="2224" y="74"/>
                    <a:pt x="2151" y="37"/>
                    <a:pt x="2079" y="1"/>
                  </a:cubicBezTo>
                  <a:close/>
                </a:path>
              </a:pathLst>
            </a:custGeom>
            <a:solidFill>
              <a:srgbClr val="A57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52;p73">
              <a:extLst>
                <a:ext uri="{FF2B5EF4-FFF2-40B4-BE49-F238E27FC236}">
                  <a16:creationId xmlns:a16="http://schemas.microsoft.com/office/drawing/2014/main" id="{6FD49E62-806F-489A-B340-1667C039BB01}"/>
                </a:ext>
              </a:extLst>
            </p:cNvPr>
            <p:cNvSpPr/>
            <p:nvPr/>
          </p:nvSpPr>
          <p:spPr>
            <a:xfrm>
              <a:off x="3759400" y="254000"/>
              <a:ext cx="56200" cy="32575"/>
            </a:xfrm>
            <a:custGeom>
              <a:avLst/>
              <a:gdLst/>
              <a:ahLst/>
              <a:cxnLst/>
              <a:rect l="l" t="t" r="r" b="b"/>
              <a:pathLst>
                <a:path w="2248" h="1303" extrusionOk="0">
                  <a:moveTo>
                    <a:pt x="2079" y="0"/>
                  </a:moveTo>
                  <a:lnTo>
                    <a:pt x="1" y="1207"/>
                  </a:lnTo>
                  <a:lnTo>
                    <a:pt x="1" y="1208"/>
                  </a:lnTo>
                  <a:cubicBezTo>
                    <a:pt x="57" y="1239"/>
                    <a:pt x="113" y="1270"/>
                    <a:pt x="169" y="1303"/>
                  </a:cubicBezTo>
                  <a:lnTo>
                    <a:pt x="2248" y="95"/>
                  </a:lnTo>
                  <a:cubicBezTo>
                    <a:pt x="2192" y="62"/>
                    <a:pt x="2135" y="30"/>
                    <a:pt x="2079" y="0"/>
                  </a:cubicBezTo>
                  <a:close/>
                </a:path>
              </a:pathLst>
            </a:custGeom>
            <a:solidFill>
              <a:srgbClr val="AA7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53;p73">
              <a:extLst>
                <a:ext uri="{FF2B5EF4-FFF2-40B4-BE49-F238E27FC236}">
                  <a16:creationId xmlns:a16="http://schemas.microsoft.com/office/drawing/2014/main" id="{D2372A51-CC36-474E-A980-1B3D6AC84638}"/>
                </a:ext>
              </a:extLst>
            </p:cNvPr>
            <p:cNvSpPr/>
            <p:nvPr/>
          </p:nvSpPr>
          <p:spPr>
            <a:xfrm>
              <a:off x="3669000" y="238125"/>
              <a:ext cx="2431075" cy="4880550"/>
            </a:xfrm>
            <a:custGeom>
              <a:avLst/>
              <a:gdLst/>
              <a:ahLst/>
              <a:cxnLst/>
              <a:rect l="l" t="t" r="r" b="b"/>
              <a:pathLst>
                <a:path w="97243" h="195222" extrusionOk="0">
                  <a:moveTo>
                    <a:pt x="3478" y="1"/>
                  </a:moveTo>
                  <a:cubicBezTo>
                    <a:pt x="2958" y="1"/>
                    <a:pt x="2486" y="124"/>
                    <a:pt x="2079" y="360"/>
                  </a:cubicBezTo>
                  <a:lnTo>
                    <a:pt x="1" y="1568"/>
                  </a:lnTo>
                  <a:cubicBezTo>
                    <a:pt x="407" y="1332"/>
                    <a:pt x="880" y="1209"/>
                    <a:pt x="1400" y="1209"/>
                  </a:cubicBezTo>
                  <a:cubicBezTo>
                    <a:pt x="2119" y="1209"/>
                    <a:pt x="2929" y="1443"/>
                    <a:pt x="3785" y="1938"/>
                  </a:cubicBezTo>
                  <a:lnTo>
                    <a:pt x="89861" y="51634"/>
                  </a:lnTo>
                  <a:cubicBezTo>
                    <a:pt x="90041" y="51737"/>
                    <a:pt x="90220" y="51850"/>
                    <a:pt x="90395" y="51972"/>
                  </a:cubicBezTo>
                  <a:cubicBezTo>
                    <a:pt x="90405" y="51979"/>
                    <a:pt x="90415" y="51986"/>
                    <a:pt x="90425" y="51993"/>
                  </a:cubicBezTo>
                  <a:cubicBezTo>
                    <a:pt x="90588" y="52108"/>
                    <a:pt x="90750" y="52229"/>
                    <a:pt x="90909" y="52359"/>
                  </a:cubicBezTo>
                  <a:cubicBezTo>
                    <a:pt x="90928" y="52374"/>
                    <a:pt x="90946" y="52390"/>
                    <a:pt x="90965" y="52405"/>
                  </a:cubicBezTo>
                  <a:cubicBezTo>
                    <a:pt x="91119" y="52531"/>
                    <a:pt x="91269" y="52663"/>
                    <a:pt x="91419" y="52801"/>
                  </a:cubicBezTo>
                  <a:cubicBezTo>
                    <a:pt x="91441" y="52823"/>
                    <a:pt x="91465" y="52845"/>
                    <a:pt x="91489" y="52868"/>
                  </a:cubicBezTo>
                  <a:cubicBezTo>
                    <a:pt x="91616" y="52988"/>
                    <a:pt x="91739" y="53113"/>
                    <a:pt x="91862" y="53241"/>
                  </a:cubicBezTo>
                  <a:cubicBezTo>
                    <a:pt x="91896" y="53276"/>
                    <a:pt x="91929" y="53310"/>
                    <a:pt x="91962" y="53344"/>
                  </a:cubicBezTo>
                  <a:cubicBezTo>
                    <a:pt x="92053" y="53443"/>
                    <a:pt x="92141" y="53546"/>
                    <a:pt x="92229" y="53648"/>
                  </a:cubicBezTo>
                  <a:cubicBezTo>
                    <a:pt x="92295" y="53723"/>
                    <a:pt x="92360" y="53795"/>
                    <a:pt x="92423" y="53872"/>
                  </a:cubicBezTo>
                  <a:cubicBezTo>
                    <a:pt x="92448" y="53901"/>
                    <a:pt x="92470" y="53932"/>
                    <a:pt x="92494" y="53963"/>
                  </a:cubicBezTo>
                  <a:cubicBezTo>
                    <a:pt x="92761" y="54292"/>
                    <a:pt x="93012" y="54636"/>
                    <a:pt x="93246" y="54991"/>
                  </a:cubicBezTo>
                  <a:cubicBezTo>
                    <a:pt x="93249" y="54996"/>
                    <a:pt x="93251" y="55001"/>
                    <a:pt x="93255" y="55006"/>
                  </a:cubicBezTo>
                  <a:cubicBezTo>
                    <a:pt x="93488" y="55365"/>
                    <a:pt x="93704" y="55740"/>
                    <a:pt x="93901" y="56120"/>
                  </a:cubicBezTo>
                  <a:cubicBezTo>
                    <a:pt x="93914" y="56147"/>
                    <a:pt x="93930" y="56174"/>
                    <a:pt x="93945" y="56201"/>
                  </a:cubicBezTo>
                  <a:cubicBezTo>
                    <a:pt x="93985" y="56282"/>
                    <a:pt x="94022" y="56365"/>
                    <a:pt x="94062" y="56446"/>
                  </a:cubicBezTo>
                  <a:cubicBezTo>
                    <a:pt x="94125" y="56576"/>
                    <a:pt x="94189" y="56706"/>
                    <a:pt x="94247" y="56838"/>
                  </a:cubicBezTo>
                  <a:cubicBezTo>
                    <a:pt x="94267" y="56884"/>
                    <a:pt x="94285" y="56930"/>
                    <a:pt x="94306" y="56976"/>
                  </a:cubicBezTo>
                  <a:cubicBezTo>
                    <a:pt x="94374" y="57138"/>
                    <a:pt x="94439" y="57300"/>
                    <a:pt x="94501" y="57463"/>
                  </a:cubicBezTo>
                  <a:cubicBezTo>
                    <a:pt x="94516" y="57502"/>
                    <a:pt x="94532" y="57543"/>
                    <a:pt x="94546" y="57582"/>
                  </a:cubicBezTo>
                  <a:cubicBezTo>
                    <a:pt x="94616" y="57773"/>
                    <a:pt x="94680" y="57964"/>
                    <a:pt x="94738" y="58155"/>
                  </a:cubicBezTo>
                  <a:cubicBezTo>
                    <a:pt x="94747" y="58183"/>
                    <a:pt x="94755" y="58212"/>
                    <a:pt x="94764" y="58240"/>
                  </a:cubicBezTo>
                  <a:cubicBezTo>
                    <a:pt x="94822" y="58436"/>
                    <a:pt x="94874" y="58633"/>
                    <a:pt x="94920" y="58829"/>
                  </a:cubicBezTo>
                  <a:cubicBezTo>
                    <a:pt x="94926" y="58849"/>
                    <a:pt x="94931" y="58870"/>
                    <a:pt x="94935" y="58890"/>
                  </a:cubicBezTo>
                  <a:cubicBezTo>
                    <a:pt x="94983" y="59101"/>
                    <a:pt x="95025" y="59311"/>
                    <a:pt x="95058" y="59519"/>
                  </a:cubicBezTo>
                  <a:cubicBezTo>
                    <a:pt x="95058" y="59522"/>
                    <a:pt x="95059" y="59524"/>
                    <a:pt x="95060" y="59528"/>
                  </a:cubicBezTo>
                  <a:cubicBezTo>
                    <a:pt x="95092" y="59738"/>
                    <a:pt x="95117" y="59946"/>
                    <a:pt x="95135" y="60153"/>
                  </a:cubicBezTo>
                  <a:cubicBezTo>
                    <a:pt x="95136" y="60171"/>
                    <a:pt x="95137" y="60188"/>
                    <a:pt x="95138" y="60204"/>
                  </a:cubicBezTo>
                  <a:cubicBezTo>
                    <a:pt x="95155" y="60411"/>
                    <a:pt x="95164" y="60617"/>
                    <a:pt x="95163" y="60819"/>
                  </a:cubicBezTo>
                  <a:lnTo>
                    <a:pt x="94792" y="191810"/>
                  </a:lnTo>
                  <a:cubicBezTo>
                    <a:pt x="94788" y="193485"/>
                    <a:pt x="94197" y="194664"/>
                    <a:pt x="93244" y="195219"/>
                  </a:cubicBezTo>
                  <a:lnTo>
                    <a:pt x="93244" y="195219"/>
                  </a:lnTo>
                  <a:lnTo>
                    <a:pt x="95318" y="194013"/>
                  </a:lnTo>
                  <a:cubicBezTo>
                    <a:pt x="96274" y="193459"/>
                    <a:pt x="96866" y="192279"/>
                    <a:pt x="96871" y="190602"/>
                  </a:cubicBezTo>
                  <a:lnTo>
                    <a:pt x="97242" y="59611"/>
                  </a:lnTo>
                  <a:cubicBezTo>
                    <a:pt x="97243" y="59531"/>
                    <a:pt x="97242" y="59450"/>
                    <a:pt x="97239" y="59370"/>
                  </a:cubicBezTo>
                  <a:cubicBezTo>
                    <a:pt x="97237" y="59285"/>
                    <a:pt x="97233" y="59200"/>
                    <a:pt x="97227" y="59113"/>
                  </a:cubicBezTo>
                  <a:cubicBezTo>
                    <a:pt x="97225" y="59074"/>
                    <a:pt x="97220" y="59034"/>
                    <a:pt x="97218" y="58995"/>
                  </a:cubicBezTo>
                  <a:cubicBezTo>
                    <a:pt x="97217" y="58978"/>
                    <a:pt x="97215" y="58961"/>
                    <a:pt x="97214" y="58944"/>
                  </a:cubicBezTo>
                  <a:cubicBezTo>
                    <a:pt x="97211" y="58914"/>
                    <a:pt x="97209" y="58885"/>
                    <a:pt x="97207" y="58854"/>
                  </a:cubicBezTo>
                  <a:cubicBezTo>
                    <a:pt x="97198" y="58768"/>
                    <a:pt x="97189" y="58680"/>
                    <a:pt x="97178" y="58594"/>
                  </a:cubicBezTo>
                  <a:cubicBezTo>
                    <a:pt x="97166" y="58504"/>
                    <a:pt x="97153" y="58414"/>
                    <a:pt x="97139" y="58324"/>
                  </a:cubicBezTo>
                  <a:lnTo>
                    <a:pt x="97138" y="58318"/>
                  </a:lnTo>
                  <a:cubicBezTo>
                    <a:pt x="97138" y="58316"/>
                    <a:pt x="97137" y="58313"/>
                    <a:pt x="97137" y="58310"/>
                  </a:cubicBezTo>
                  <a:cubicBezTo>
                    <a:pt x="97122" y="58224"/>
                    <a:pt x="97109" y="58138"/>
                    <a:pt x="97092" y="58052"/>
                  </a:cubicBezTo>
                  <a:cubicBezTo>
                    <a:pt x="97074" y="57956"/>
                    <a:pt x="97054" y="57861"/>
                    <a:pt x="97033" y="57764"/>
                  </a:cubicBezTo>
                  <a:cubicBezTo>
                    <a:pt x="97027" y="57736"/>
                    <a:pt x="97020" y="57709"/>
                    <a:pt x="97013" y="57681"/>
                  </a:cubicBezTo>
                  <a:cubicBezTo>
                    <a:pt x="97009" y="57661"/>
                    <a:pt x="97003" y="57641"/>
                    <a:pt x="97000" y="57620"/>
                  </a:cubicBezTo>
                  <a:cubicBezTo>
                    <a:pt x="96988" y="57570"/>
                    <a:pt x="96976" y="57520"/>
                    <a:pt x="96964" y="57471"/>
                  </a:cubicBezTo>
                  <a:cubicBezTo>
                    <a:pt x="96938" y="57365"/>
                    <a:pt x="96910" y="57261"/>
                    <a:pt x="96880" y="57155"/>
                  </a:cubicBezTo>
                  <a:cubicBezTo>
                    <a:pt x="96868" y="57113"/>
                    <a:pt x="96855" y="57073"/>
                    <a:pt x="96843" y="57031"/>
                  </a:cubicBezTo>
                  <a:cubicBezTo>
                    <a:pt x="96835" y="57003"/>
                    <a:pt x="96826" y="56975"/>
                    <a:pt x="96817" y="56946"/>
                  </a:cubicBezTo>
                  <a:cubicBezTo>
                    <a:pt x="96804" y="56904"/>
                    <a:pt x="96792" y="56862"/>
                    <a:pt x="96780" y="56820"/>
                  </a:cubicBezTo>
                  <a:cubicBezTo>
                    <a:pt x="96741" y="56701"/>
                    <a:pt x="96702" y="56583"/>
                    <a:pt x="96659" y="56465"/>
                  </a:cubicBezTo>
                  <a:cubicBezTo>
                    <a:pt x="96648" y="56434"/>
                    <a:pt x="96636" y="56404"/>
                    <a:pt x="96624" y="56373"/>
                  </a:cubicBezTo>
                  <a:cubicBezTo>
                    <a:pt x="96611" y="56333"/>
                    <a:pt x="96595" y="56293"/>
                    <a:pt x="96580" y="56253"/>
                  </a:cubicBezTo>
                  <a:cubicBezTo>
                    <a:pt x="96555" y="56186"/>
                    <a:pt x="96531" y="56119"/>
                    <a:pt x="96504" y="56051"/>
                  </a:cubicBezTo>
                  <a:cubicBezTo>
                    <a:pt x="96466" y="55957"/>
                    <a:pt x="96424" y="55862"/>
                    <a:pt x="96384" y="55767"/>
                  </a:cubicBezTo>
                  <a:cubicBezTo>
                    <a:pt x="96364" y="55722"/>
                    <a:pt x="96346" y="55675"/>
                    <a:pt x="96325" y="55630"/>
                  </a:cubicBezTo>
                  <a:cubicBezTo>
                    <a:pt x="96318" y="55610"/>
                    <a:pt x="96310" y="55591"/>
                    <a:pt x="96302" y="55573"/>
                  </a:cubicBezTo>
                  <a:cubicBezTo>
                    <a:pt x="96251" y="55461"/>
                    <a:pt x="96195" y="55349"/>
                    <a:pt x="96141" y="55237"/>
                  </a:cubicBezTo>
                  <a:cubicBezTo>
                    <a:pt x="96102" y="55155"/>
                    <a:pt x="96065" y="55072"/>
                    <a:pt x="96023" y="54991"/>
                  </a:cubicBezTo>
                  <a:cubicBezTo>
                    <a:pt x="96019" y="54981"/>
                    <a:pt x="96014" y="54971"/>
                    <a:pt x="96009" y="54961"/>
                  </a:cubicBezTo>
                  <a:cubicBezTo>
                    <a:pt x="96000" y="54944"/>
                    <a:pt x="95988" y="54928"/>
                    <a:pt x="95980" y="54911"/>
                  </a:cubicBezTo>
                  <a:cubicBezTo>
                    <a:pt x="95784" y="54530"/>
                    <a:pt x="95568" y="54157"/>
                    <a:pt x="95334" y="53797"/>
                  </a:cubicBezTo>
                  <a:cubicBezTo>
                    <a:pt x="95331" y="53792"/>
                    <a:pt x="95327" y="53786"/>
                    <a:pt x="95325" y="53782"/>
                  </a:cubicBezTo>
                  <a:cubicBezTo>
                    <a:pt x="95091" y="53426"/>
                    <a:pt x="94841" y="53084"/>
                    <a:pt x="94573" y="52753"/>
                  </a:cubicBezTo>
                  <a:cubicBezTo>
                    <a:pt x="94558" y="52735"/>
                    <a:pt x="94546" y="52715"/>
                    <a:pt x="94532" y="52697"/>
                  </a:cubicBezTo>
                  <a:cubicBezTo>
                    <a:pt x="94523" y="52686"/>
                    <a:pt x="94511" y="52674"/>
                    <a:pt x="94502" y="52663"/>
                  </a:cubicBezTo>
                  <a:cubicBezTo>
                    <a:pt x="94438" y="52586"/>
                    <a:pt x="94372" y="52513"/>
                    <a:pt x="94307" y="52438"/>
                  </a:cubicBezTo>
                  <a:cubicBezTo>
                    <a:pt x="94235" y="52354"/>
                    <a:pt x="94164" y="52269"/>
                    <a:pt x="94090" y="52188"/>
                  </a:cubicBezTo>
                  <a:cubicBezTo>
                    <a:pt x="94074" y="52170"/>
                    <a:pt x="94057" y="52154"/>
                    <a:pt x="94040" y="52136"/>
                  </a:cubicBezTo>
                  <a:cubicBezTo>
                    <a:pt x="94008" y="52100"/>
                    <a:pt x="93974" y="52066"/>
                    <a:pt x="93940" y="52031"/>
                  </a:cubicBezTo>
                  <a:cubicBezTo>
                    <a:pt x="93877" y="51965"/>
                    <a:pt x="93813" y="51898"/>
                    <a:pt x="93750" y="51834"/>
                  </a:cubicBezTo>
                  <a:cubicBezTo>
                    <a:pt x="93690" y="51774"/>
                    <a:pt x="93629" y="51717"/>
                    <a:pt x="93567" y="51658"/>
                  </a:cubicBezTo>
                  <a:cubicBezTo>
                    <a:pt x="93543" y="51637"/>
                    <a:pt x="93521" y="51613"/>
                    <a:pt x="93497" y="51592"/>
                  </a:cubicBezTo>
                  <a:cubicBezTo>
                    <a:pt x="93482" y="51578"/>
                    <a:pt x="93467" y="51563"/>
                    <a:pt x="93451" y="51549"/>
                  </a:cubicBezTo>
                  <a:cubicBezTo>
                    <a:pt x="93361" y="51465"/>
                    <a:pt x="93269" y="51383"/>
                    <a:pt x="93176" y="51304"/>
                  </a:cubicBezTo>
                  <a:cubicBezTo>
                    <a:pt x="93132" y="51267"/>
                    <a:pt x="93087" y="51232"/>
                    <a:pt x="93043" y="51196"/>
                  </a:cubicBezTo>
                  <a:cubicBezTo>
                    <a:pt x="93025" y="51181"/>
                    <a:pt x="93006" y="51165"/>
                    <a:pt x="92987" y="51150"/>
                  </a:cubicBezTo>
                  <a:cubicBezTo>
                    <a:pt x="92966" y="51132"/>
                    <a:pt x="92945" y="51114"/>
                    <a:pt x="92924" y="51097"/>
                  </a:cubicBezTo>
                  <a:cubicBezTo>
                    <a:pt x="92843" y="51034"/>
                    <a:pt x="92762" y="50971"/>
                    <a:pt x="92681" y="50912"/>
                  </a:cubicBezTo>
                  <a:cubicBezTo>
                    <a:pt x="92622" y="50868"/>
                    <a:pt x="92563" y="50828"/>
                    <a:pt x="92504" y="50785"/>
                  </a:cubicBezTo>
                  <a:cubicBezTo>
                    <a:pt x="92494" y="50778"/>
                    <a:pt x="92483" y="50771"/>
                    <a:pt x="92473" y="50764"/>
                  </a:cubicBezTo>
                  <a:cubicBezTo>
                    <a:pt x="92463" y="50756"/>
                    <a:pt x="92455" y="50750"/>
                    <a:pt x="92445" y="50744"/>
                  </a:cubicBezTo>
                  <a:cubicBezTo>
                    <a:pt x="92371" y="50693"/>
                    <a:pt x="92295" y="50642"/>
                    <a:pt x="92218" y="50594"/>
                  </a:cubicBezTo>
                  <a:cubicBezTo>
                    <a:pt x="92143" y="50545"/>
                    <a:pt x="92068" y="50499"/>
                    <a:pt x="91992" y="50456"/>
                  </a:cubicBezTo>
                  <a:cubicBezTo>
                    <a:pt x="91975" y="50445"/>
                    <a:pt x="91957" y="50435"/>
                    <a:pt x="91941" y="50425"/>
                  </a:cubicBezTo>
                  <a:lnTo>
                    <a:pt x="5864" y="730"/>
                  </a:lnTo>
                  <a:cubicBezTo>
                    <a:pt x="5007" y="235"/>
                    <a:pt x="4196" y="1"/>
                    <a:pt x="3478" y="1"/>
                  </a:cubicBezTo>
                  <a:close/>
                  <a:moveTo>
                    <a:pt x="93244" y="195219"/>
                  </a:moveTo>
                  <a:lnTo>
                    <a:pt x="93240" y="195222"/>
                  </a:lnTo>
                  <a:cubicBezTo>
                    <a:pt x="93241" y="195221"/>
                    <a:pt x="93243" y="195220"/>
                    <a:pt x="93244" y="19521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54;p73">
              <a:extLst>
                <a:ext uri="{FF2B5EF4-FFF2-40B4-BE49-F238E27FC236}">
                  <a16:creationId xmlns:a16="http://schemas.microsoft.com/office/drawing/2014/main" id="{AD2C6C81-A77E-4865-AA7C-8C6B07122130}"/>
                </a:ext>
              </a:extLst>
            </p:cNvPr>
            <p:cNvSpPr/>
            <p:nvPr/>
          </p:nvSpPr>
          <p:spPr>
            <a:xfrm>
              <a:off x="3620675" y="268300"/>
              <a:ext cx="2427700" cy="4859350"/>
            </a:xfrm>
            <a:custGeom>
              <a:avLst/>
              <a:gdLst/>
              <a:ahLst/>
              <a:cxnLst/>
              <a:rect l="l" t="t" r="r" b="b"/>
              <a:pathLst>
                <a:path w="97108" h="194374" extrusionOk="0">
                  <a:moveTo>
                    <a:pt x="3333" y="1"/>
                  </a:moveTo>
                  <a:cubicBezTo>
                    <a:pt x="1589" y="1"/>
                    <a:pt x="388" y="1382"/>
                    <a:pt x="381" y="3771"/>
                  </a:cubicBezTo>
                  <a:lnTo>
                    <a:pt x="10" y="134763"/>
                  </a:lnTo>
                  <a:cubicBezTo>
                    <a:pt x="0" y="138138"/>
                    <a:pt x="2377" y="142253"/>
                    <a:pt x="5313" y="143948"/>
                  </a:cubicBezTo>
                  <a:lnTo>
                    <a:pt x="91388" y="193644"/>
                  </a:lnTo>
                  <a:cubicBezTo>
                    <a:pt x="92245" y="194139"/>
                    <a:pt x="93056" y="194373"/>
                    <a:pt x="93775" y="194373"/>
                  </a:cubicBezTo>
                  <a:cubicBezTo>
                    <a:pt x="95518" y="194373"/>
                    <a:pt x="96719" y="192992"/>
                    <a:pt x="96726" y="190602"/>
                  </a:cubicBezTo>
                  <a:lnTo>
                    <a:pt x="97097" y="59610"/>
                  </a:lnTo>
                  <a:cubicBezTo>
                    <a:pt x="97107" y="56236"/>
                    <a:pt x="94731" y="52122"/>
                    <a:pt x="91794" y="50425"/>
                  </a:cubicBezTo>
                  <a:lnTo>
                    <a:pt x="5718" y="730"/>
                  </a:lnTo>
                  <a:cubicBezTo>
                    <a:pt x="4862" y="235"/>
                    <a:pt x="4051" y="1"/>
                    <a:pt x="33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55;p73">
              <a:extLst>
                <a:ext uri="{FF2B5EF4-FFF2-40B4-BE49-F238E27FC236}">
                  <a16:creationId xmlns:a16="http://schemas.microsoft.com/office/drawing/2014/main" id="{7512EC54-C921-4419-A02C-0CB41F44501E}"/>
                </a:ext>
              </a:extLst>
            </p:cNvPr>
            <p:cNvSpPr/>
            <p:nvPr/>
          </p:nvSpPr>
          <p:spPr>
            <a:xfrm>
              <a:off x="3814475" y="650000"/>
              <a:ext cx="2092050" cy="4183750"/>
            </a:xfrm>
            <a:custGeom>
              <a:avLst/>
              <a:gdLst/>
              <a:ahLst/>
              <a:cxnLst/>
              <a:rect l="l" t="t" r="r" b="b"/>
              <a:pathLst>
                <a:path w="83682" h="167350" extrusionOk="0">
                  <a:moveTo>
                    <a:pt x="338" y="0"/>
                  </a:moveTo>
                  <a:lnTo>
                    <a:pt x="1" y="119232"/>
                  </a:lnTo>
                  <a:lnTo>
                    <a:pt x="83342" y="167350"/>
                  </a:lnTo>
                  <a:lnTo>
                    <a:pt x="83681" y="48118"/>
                  </a:lnTo>
                  <a:lnTo>
                    <a:pt x="3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56;p73">
              <a:extLst>
                <a:ext uri="{FF2B5EF4-FFF2-40B4-BE49-F238E27FC236}">
                  <a16:creationId xmlns:a16="http://schemas.microsoft.com/office/drawing/2014/main" id="{F45E2ADE-E39B-48F0-AB6D-9EA41DDD1B9C}"/>
                </a:ext>
              </a:extLst>
            </p:cNvPr>
            <p:cNvSpPr/>
            <p:nvPr/>
          </p:nvSpPr>
          <p:spPr>
            <a:xfrm>
              <a:off x="2707675" y="650000"/>
              <a:ext cx="3198850" cy="4826275"/>
            </a:xfrm>
            <a:custGeom>
              <a:avLst/>
              <a:gdLst/>
              <a:ahLst/>
              <a:cxnLst/>
              <a:rect l="l" t="t" r="r" b="b"/>
              <a:pathLst>
                <a:path w="127954" h="193051" extrusionOk="0">
                  <a:moveTo>
                    <a:pt x="44610" y="0"/>
                  </a:moveTo>
                  <a:lnTo>
                    <a:pt x="44418" y="68041"/>
                  </a:lnTo>
                  <a:cubicBezTo>
                    <a:pt x="44328" y="99743"/>
                    <a:pt x="27419" y="129016"/>
                    <a:pt x="1" y="144932"/>
                  </a:cubicBezTo>
                  <a:lnTo>
                    <a:pt x="83342" y="193050"/>
                  </a:lnTo>
                  <a:cubicBezTo>
                    <a:pt x="110760" y="177134"/>
                    <a:pt x="127670" y="147861"/>
                    <a:pt x="127760" y="116159"/>
                  </a:cubicBezTo>
                  <a:lnTo>
                    <a:pt x="127953" y="48118"/>
                  </a:lnTo>
                  <a:lnTo>
                    <a:pt x="446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57;p73">
              <a:extLst>
                <a:ext uri="{FF2B5EF4-FFF2-40B4-BE49-F238E27FC236}">
                  <a16:creationId xmlns:a16="http://schemas.microsoft.com/office/drawing/2014/main" id="{F5BC21AA-A8CB-41FD-95AA-0D0C2E9C3A2B}"/>
                </a:ext>
              </a:extLst>
            </p:cNvPr>
            <p:cNvSpPr/>
            <p:nvPr/>
          </p:nvSpPr>
          <p:spPr>
            <a:xfrm>
              <a:off x="4192175" y="767600"/>
              <a:ext cx="1336650" cy="1013200"/>
            </a:xfrm>
            <a:custGeom>
              <a:avLst/>
              <a:gdLst/>
              <a:ahLst/>
              <a:cxnLst/>
              <a:rect l="l" t="t" r="r" b="b"/>
              <a:pathLst>
                <a:path w="53466" h="40528" extrusionOk="0">
                  <a:moveTo>
                    <a:pt x="2016" y="1617"/>
                  </a:moveTo>
                  <a:cubicBezTo>
                    <a:pt x="2197" y="1617"/>
                    <a:pt x="2400" y="1676"/>
                    <a:pt x="2616" y="1800"/>
                  </a:cubicBezTo>
                  <a:lnTo>
                    <a:pt x="50877" y="29664"/>
                  </a:lnTo>
                  <a:cubicBezTo>
                    <a:pt x="51612" y="30088"/>
                    <a:pt x="52208" y="31122"/>
                    <a:pt x="52206" y="31965"/>
                  </a:cubicBezTo>
                  <a:lnTo>
                    <a:pt x="52189" y="37971"/>
                  </a:lnTo>
                  <a:lnTo>
                    <a:pt x="52190" y="37971"/>
                  </a:lnTo>
                  <a:cubicBezTo>
                    <a:pt x="52189" y="38569"/>
                    <a:pt x="51886" y="38915"/>
                    <a:pt x="51449" y="38915"/>
                  </a:cubicBezTo>
                  <a:cubicBezTo>
                    <a:pt x="51269" y="38915"/>
                    <a:pt x="51066" y="38857"/>
                    <a:pt x="50852" y="38733"/>
                  </a:cubicBezTo>
                  <a:lnTo>
                    <a:pt x="2591" y="10869"/>
                  </a:lnTo>
                  <a:cubicBezTo>
                    <a:pt x="1853" y="10443"/>
                    <a:pt x="1256" y="9409"/>
                    <a:pt x="1258" y="8566"/>
                  </a:cubicBezTo>
                  <a:lnTo>
                    <a:pt x="1275" y="2560"/>
                  </a:lnTo>
                  <a:cubicBezTo>
                    <a:pt x="1277" y="1962"/>
                    <a:pt x="1579" y="1617"/>
                    <a:pt x="2016" y="1617"/>
                  </a:cubicBezTo>
                  <a:close/>
                  <a:moveTo>
                    <a:pt x="1459" y="1"/>
                  </a:moveTo>
                  <a:cubicBezTo>
                    <a:pt x="610" y="1"/>
                    <a:pt x="25" y="674"/>
                    <a:pt x="22" y="1836"/>
                  </a:cubicBezTo>
                  <a:lnTo>
                    <a:pt x="5" y="7842"/>
                  </a:lnTo>
                  <a:cubicBezTo>
                    <a:pt x="0" y="9482"/>
                    <a:pt x="1156" y="11484"/>
                    <a:pt x="2587" y="12310"/>
                  </a:cubicBezTo>
                  <a:lnTo>
                    <a:pt x="50849" y="40173"/>
                  </a:lnTo>
                  <a:cubicBezTo>
                    <a:pt x="51265" y="40414"/>
                    <a:pt x="51659" y="40528"/>
                    <a:pt x="52008" y="40528"/>
                  </a:cubicBezTo>
                  <a:cubicBezTo>
                    <a:pt x="52856" y="40528"/>
                    <a:pt x="53440" y="39856"/>
                    <a:pt x="53443" y="38695"/>
                  </a:cubicBezTo>
                  <a:lnTo>
                    <a:pt x="53460" y="32689"/>
                  </a:lnTo>
                  <a:cubicBezTo>
                    <a:pt x="53466" y="31050"/>
                    <a:pt x="52309" y="29044"/>
                    <a:pt x="50883" y="28220"/>
                  </a:cubicBezTo>
                  <a:lnTo>
                    <a:pt x="2620" y="356"/>
                  </a:lnTo>
                  <a:cubicBezTo>
                    <a:pt x="2203" y="115"/>
                    <a:pt x="1809" y="1"/>
                    <a:pt x="14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58;p73">
              <a:extLst>
                <a:ext uri="{FF2B5EF4-FFF2-40B4-BE49-F238E27FC236}">
                  <a16:creationId xmlns:a16="http://schemas.microsoft.com/office/drawing/2014/main" id="{2DA92424-1446-4B5C-81BF-1CB5F76CBECD}"/>
                </a:ext>
              </a:extLst>
            </p:cNvPr>
            <p:cNvSpPr/>
            <p:nvPr/>
          </p:nvSpPr>
          <p:spPr>
            <a:xfrm>
              <a:off x="4335150" y="765650"/>
              <a:ext cx="1050675" cy="709000"/>
            </a:xfrm>
            <a:custGeom>
              <a:avLst/>
              <a:gdLst/>
              <a:ahLst/>
              <a:cxnLst/>
              <a:rect l="l" t="t" r="r" b="b"/>
              <a:pathLst>
                <a:path w="42027" h="28360" extrusionOk="0">
                  <a:moveTo>
                    <a:pt x="1611" y="0"/>
                  </a:moveTo>
                  <a:cubicBezTo>
                    <a:pt x="662" y="0"/>
                    <a:pt x="10" y="752"/>
                    <a:pt x="6" y="2053"/>
                  </a:cubicBezTo>
                  <a:cubicBezTo>
                    <a:pt x="0" y="3887"/>
                    <a:pt x="1292" y="6124"/>
                    <a:pt x="2891" y="7048"/>
                  </a:cubicBezTo>
                  <a:lnTo>
                    <a:pt x="39116" y="27962"/>
                  </a:lnTo>
                  <a:cubicBezTo>
                    <a:pt x="39584" y="28232"/>
                    <a:pt x="40026" y="28360"/>
                    <a:pt x="40417" y="28360"/>
                  </a:cubicBezTo>
                  <a:cubicBezTo>
                    <a:pt x="41366" y="28360"/>
                    <a:pt x="42018" y="27609"/>
                    <a:pt x="42021" y="26311"/>
                  </a:cubicBezTo>
                  <a:cubicBezTo>
                    <a:pt x="42027" y="24472"/>
                    <a:pt x="40736" y="22236"/>
                    <a:pt x="39136" y="21312"/>
                  </a:cubicBezTo>
                  <a:lnTo>
                    <a:pt x="2911" y="398"/>
                  </a:lnTo>
                  <a:cubicBezTo>
                    <a:pt x="2443" y="128"/>
                    <a:pt x="2002" y="0"/>
                    <a:pt x="16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59;p73">
              <a:extLst>
                <a:ext uri="{FF2B5EF4-FFF2-40B4-BE49-F238E27FC236}">
                  <a16:creationId xmlns:a16="http://schemas.microsoft.com/office/drawing/2014/main" id="{B9A1A88E-DD32-41FD-86BD-5196813431B8}"/>
                </a:ext>
              </a:extLst>
            </p:cNvPr>
            <p:cNvSpPr/>
            <p:nvPr/>
          </p:nvSpPr>
          <p:spPr>
            <a:xfrm>
              <a:off x="4495100" y="2946150"/>
              <a:ext cx="89450" cy="252050"/>
            </a:xfrm>
            <a:custGeom>
              <a:avLst/>
              <a:gdLst/>
              <a:ahLst/>
              <a:cxnLst/>
              <a:rect l="l" t="t" r="r" b="b"/>
              <a:pathLst>
                <a:path w="3578" h="10082" extrusionOk="0">
                  <a:moveTo>
                    <a:pt x="23" y="0"/>
                  </a:moveTo>
                  <a:lnTo>
                    <a:pt x="3" y="6764"/>
                  </a:lnTo>
                  <a:cubicBezTo>
                    <a:pt x="1" y="7893"/>
                    <a:pt x="793" y="9269"/>
                    <a:pt x="1778" y="9838"/>
                  </a:cubicBezTo>
                  <a:cubicBezTo>
                    <a:pt x="2064" y="10003"/>
                    <a:pt x="2336" y="10082"/>
                    <a:pt x="2576" y="10082"/>
                  </a:cubicBezTo>
                  <a:cubicBezTo>
                    <a:pt x="3159" y="10082"/>
                    <a:pt x="3561" y="9620"/>
                    <a:pt x="3563" y="8820"/>
                  </a:cubicBezTo>
                  <a:lnTo>
                    <a:pt x="3577" y="4102"/>
                  </a:lnTo>
                  <a:lnTo>
                    <a:pt x="1797" y="3073"/>
                  </a:lnTo>
                  <a:cubicBezTo>
                    <a:pt x="812" y="2505"/>
                    <a:pt x="20" y="1130"/>
                    <a:pt x="23" y="0"/>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60;p73">
              <a:extLst>
                <a:ext uri="{FF2B5EF4-FFF2-40B4-BE49-F238E27FC236}">
                  <a16:creationId xmlns:a16="http://schemas.microsoft.com/office/drawing/2014/main" id="{C89A23C5-BE0E-45FF-93AD-7B4F2BAE0E34}"/>
                </a:ext>
              </a:extLst>
            </p:cNvPr>
            <p:cNvSpPr/>
            <p:nvPr/>
          </p:nvSpPr>
          <p:spPr>
            <a:xfrm>
              <a:off x="4495625" y="2712575"/>
              <a:ext cx="92100" cy="233825"/>
            </a:xfrm>
            <a:custGeom>
              <a:avLst/>
              <a:gdLst/>
              <a:ahLst/>
              <a:cxnLst/>
              <a:rect l="l" t="t" r="r" b="b"/>
              <a:pathLst>
                <a:path w="3684" h="9353" extrusionOk="0">
                  <a:moveTo>
                    <a:pt x="235" y="1"/>
                  </a:moveTo>
                  <a:cubicBezTo>
                    <a:pt x="96" y="767"/>
                    <a:pt x="23" y="1596"/>
                    <a:pt x="20" y="2479"/>
                  </a:cubicBezTo>
                  <a:lnTo>
                    <a:pt x="1" y="9343"/>
                  </a:lnTo>
                  <a:cubicBezTo>
                    <a:pt x="3" y="8543"/>
                    <a:pt x="404" y="8081"/>
                    <a:pt x="987" y="8081"/>
                  </a:cubicBezTo>
                  <a:cubicBezTo>
                    <a:pt x="1227" y="8081"/>
                    <a:pt x="1499" y="8159"/>
                    <a:pt x="1787" y="8326"/>
                  </a:cubicBezTo>
                  <a:lnTo>
                    <a:pt x="3568" y="9353"/>
                  </a:lnTo>
                  <a:lnTo>
                    <a:pt x="3581" y="4534"/>
                  </a:lnTo>
                  <a:cubicBezTo>
                    <a:pt x="3581" y="4049"/>
                    <a:pt x="3615" y="3563"/>
                    <a:pt x="3683" y="3083"/>
                  </a:cubicBezTo>
                  <a:lnTo>
                    <a:pt x="1805" y="1998"/>
                  </a:lnTo>
                  <a:cubicBezTo>
                    <a:pt x="1122" y="1605"/>
                    <a:pt x="531" y="820"/>
                    <a:pt x="235" y="1"/>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61;p73">
              <a:extLst>
                <a:ext uri="{FF2B5EF4-FFF2-40B4-BE49-F238E27FC236}">
                  <a16:creationId xmlns:a16="http://schemas.microsoft.com/office/drawing/2014/main" id="{34BF6CD2-3441-4FA1-91D3-9FF451F290A1}"/>
                </a:ext>
              </a:extLst>
            </p:cNvPr>
            <p:cNvSpPr/>
            <p:nvPr/>
          </p:nvSpPr>
          <p:spPr>
            <a:xfrm>
              <a:off x="5080800" y="3335425"/>
              <a:ext cx="89575" cy="200925"/>
            </a:xfrm>
            <a:custGeom>
              <a:avLst/>
              <a:gdLst/>
              <a:ahLst/>
              <a:cxnLst/>
              <a:rect l="l" t="t" r="r" b="b"/>
              <a:pathLst>
                <a:path w="3583" h="8037" extrusionOk="0">
                  <a:moveTo>
                    <a:pt x="17" y="0"/>
                  </a:moveTo>
                  <a:lnTo>
                    <a:pt x="3" y="4719"/>
                  </a:lnTo>
                  <a:cubicBezTo>
                    <a:pt x="0" y="5848"/>
                    <a:pt x="793" y="7224"/>
                    <a:pt x="1777" y="7792"/>
                  </a:cubicBezTo>
                  <a:cubicBezTo>
                    <a:pt x="2065" y="7958"/>
                    <a:pt x="2336" y="8037"/>
                    <a:pt x="2577" y="8037"/>
                  </a:cubicBezTo>
                  <a:cubicBezTo>
                    <a:pt x="3160" y="8037"/>
                    <a:pt x="3561" y="7574"/>
                    <a:pt x="3563" y="6775"/>
                  </a:cubicBezTo>
                  <a:lnTo>
                    <a:pt x="3582" y="11"/>
                  </a:lnTo>
                  <a:lnTo>
                    <a:pt x="3582" y="11"/>
                  </a:lnTo>
                  <a:cubicBezTo>
                    <a:pt x="3580" y="810"/>
                    <a:pt x="3179" y="1272"/>
                    <a:pt x="2596" y="1272"/>
                  </a:cubicBezTo>
                  <a:cubicBezTo>
                    <a:pt x="2355" y="1272"/>
                    <a:pt x="2084" y="1194"/>
                    <a:pt x="1796" y="1028"/>
                  </a:cubicBezTo>
                  <a:lnTo>
                    <a:pt x="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62;p73">
              <a:extLst>
                <a:ext uri="{FF2B5EF4-FFF2-40B4-BE49-F238E27FC236}">
                  <a16:creationId xmlns:a16="http://schemas.microsoft.com/office/drawing/2014/main" id="{0A3DFA56-8109-4CB9-94A6-9F007EB8F7A0}"/>
                </a:ext>
              </a:extLst>
            </p:cNvPr>
            <p:cNvSpPr/>
            <p:nvPr/>
          </p:nvSpPr>
          <p:spPr>
            <a:xfrm>
              <a:off x="5079500" y="3073575"/>
              <a:ext cx="91400" cy="262125"/>
            </a:xfrm>
            <a:custGeom>
              <a:avLst/>
              <a:gdLst/>
              <a:ahLst/>
              <a:cxnLst/>
              <a:rect l="l" t="t" r="r" b="b"/>
              <a:pathLst>
                <a:path w="3656" h="10485" extrusionOk="0">
                  <a:moveTo>
                    <a:pt x="0" y="0"/>
                  </a:moveTo>
                  <a:cubicBezTo>
                    <a:pt x="63" y="520"/>
                    <a:pt x="95" y="1041"/>
                    <a:pt x="94" y="1564"/>
                  </a:cubicBezTo>
                  <a:lnTo>
                    <a:pt x="80" y="6384"/>
                  </a:lnTo>
                  <a:lnTo>
                    <a:pt x="1860" y="7411"/>
                  </a:lnTo>
                  <a:cubicBezTo>
                    <a:pt x="2844" y="7979"/>
                    <a:pt x="3638" y="9354"/>
                    <a:pt x="3634" y="10485"/>
                  </a:cubicBezTo>
                  <a:lnTo>
                    <a:pt x="3654" y="3620"/>
                  </a:lnTo>
                  <a:cubicBezTo>
                    <a:pt x="3656" y="2738"/>
                    <a:pt x="3588" y="1828"/>
                    <a:pt x="3455" y="904"/>
                  </a:cubicBezTo>
                  <a:cubicBezTo>
                    <a:pt x="3281" y="1180"/>
                    <a:pt x="3008" y="1329"/>
                    <a:pt x="2677" y="1329"/>
                  </a:cubicBezTo>
                  <a:cubicBezTo>
                    <a:pt x="2437" y="1329"/>
                    <a:pt x="2166" y="1250"/>
                    <a:pt x="1879" y="1084"/>
                  </a:cubicBezTo>
                  <a:lnTo>
                    <a:pt x="0" y="0"/>
                  </a:ln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63;p73">
              <a:extLst>
                <a:ext uri="{FF2B5EF4-FFF2-40B4-BE49-F238E27FC236}">
                  <a16:creationId xmlns:a16="http://schemas.microsoft.com/office/drawing/2014/main" id="{E6C99F56-87D9-4FEF-BF2D-28A46A7F9DF9}"/>
                </a:ext>
              </a:extLst>
            </p:cNvPr>
            <p:cNvSpPr/>
            <p:nvPr/>
          </p:nvSpPr>
          <p:spPr>
            <a:xfrm>
              <a:off x="4495575" y="2914575"/>
              <a:ext cx="674875" cy="452675"/>
            </a:xfrm>
            <a:custGeom>
              <a:avLst/>
              <a:gdLst/>
              <a:ahLst/>
              <a:cxnLst/>
              <a:rect l="l" t="t" r="r" b="b"/>
              <a:pathLst>
                <a:path w="26995" h="18107" extrusionOk="0">
                  <a:moveTo>
                    <a:pt x="989" y="1"/>
                  </a:moveTo>
                  <a:cubicBezTo>
                    <a:pt x="406" y="1"/>
                    <a:pt x="6" y="463"/>
                    <a:pt x="4" y="1263"/>
                  </a:cubicBezTo>
                  <a:cubicBezTo>
                    <a:pt x="1" y="2393"/>
                    <a:pt x="794" y="3768"/>
                    <a:pt x="1778" y="4336"/>
                  </a:cubicBezTo>
                  <a:lnTo>
                    <a:pt x="3558" y="5365"/>
                  </a:lnTo>
                  <a:lnTo>
                    <a:pt x="23426" y="16834"/>
                  </a:lnTo>
                  <a:lnTo>
                    <a:pt x="25206" y="17862"/>
                  </a:lnTo>
                  <a:cubicBezTo>
                    <a:pt x="25494" y="18028"/>
                    <a:pt x="25765" y="18106"/>
                    <a:pt x="26006" y="18106"/>
                  </a:cubicBezTo>
                  <a:cubicBezTo>
                    <a:pt x="26589" y="18106"/>
                    <a:pt x="26990" y="17644"/>
                    <a:pt x="26993" y="16845"/>
                  </a:cubicBezTo>
                  <a:cubicBezTo>
                    <a:pt x="26995" y="15714"/>
                    <a:pt x="26202" y="14340"/>
                    <a:pt x="25218" y="13771"/>
                  </a:cubicBezTo>
                  <a:lnTo>
                    <a:pt x="23437" y="12744"/>
                  </a:lnTo>
                  <a:lnTo>
                    <a:pt x="3570" y="1273"/>
                  </a:lnTo>
                  <a:lnTo>
                    <a:pt x="1790" y="246"/>
                  </a:lnTo>
                  <a:cubicBezTo>
                    <a:pt x="1502" y="79"/>
                    <a:pt x="1230" y="1"/>
                    <a:pt x="9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64;p73">
              <a:extLst>
                <a:ext uri="{FF2B5EF4-FFF2-40B4-BE49-F238E27FC236}">
                  <a16:creationId xmlns:a16="http://schemas.microsoft.com/office/drawing/2014/main" id="{F1CE4737-4899-4628-BD6E-31348F50B96F}"/>
                </a:ext>
              </a:extLst>
            </p:cNvPr>
            <p:cNvSpPr/>
            <p:nvPr/>
          </p:nvSpPr>
          <p:spPr>
            <a:xfrm>
              <a:off x="4512025" y="2177925"/>
              <a:ext cx="322650" cy="378725"/>
            </a:xfrm>
            <a:custGeom>
              <a:avLst/>
              <a:gdLst/>
              <a:ahLst/>
              <a:cxnLst/>
              <a:rect l="l" t="t" r="r" b="b"/>
              <a:pathLst>
                <a:path w="12906" h="15149" extrusionOk="0">
                  <a:moveTo>
                    <a:pt x="0" y="1"/>
                  </a:moveTo>
                  <a:lnTo>
                    <a:pt x="0" y="1"/>
                  </a:lnTo>
                  <a:cubicBezTo>
                    <a:pt x="965" y="4134"/>
                    <a:pt x="3145" y="8416"/>
                    <a:pt x="6158" y="11910"/>
                  </a:cubicBezTo>
                  <a:lnTo>
                    <a:pt x="8951" y="15148"/>
                  </a:lnTo>
                  <a:lnTo>
                    <a:pt x="12906" y="15137"/>
                  </a:lnTo>
                  <a:lnTo>
                    <a:pt x="7774" y="9186"/>
                  </a:lnTo>
                  <a:cubicBezTo>
                    <a:pt x="6158" y="7312"/>
                    <a:pt x="4879" y="5118"/>
                    <a:pt x="4054" y="2892"/>
                  </a:cubicBezTo>
                  <a:lnTo>
                    <a:pt x="1212" y="1250"/>
                  </a:lnTo>
                  <a:cubicBezTo>
                    <a:pt x="742" y="980"/>
                    <a:pt x="316" y="52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65;p73">
              <a:extLst>
                <a:ext uri="{FF2B5EF4-FFF2-40B4-BE49-F238E27FC236}">
                  <a16:creationId xmlns:a16="http://schemas.microsoft.com/office/drawing/2014/main" id="{A9B82EAC-F514-4A6E-A1BD-6986CF7E6135}"/>
                </a:ext>
              </a:extLst>
            </p:cNvPr>
            <p:cNvSpPr/>
            <p:nvPr/>
          </p:nvSpPr>
          <p:spPr>
            <a:xfrm>
              <a:off x="4496375" y="2654125"/>
              <a:ext cx="674775" cy="452700"/>
            </a:xfrm>
            <a:custGeom>
              <a:avLst/>
              <a:gdLst/>
              <a:ahLst/>
              <a:cxnLst/>
              <a:rect l="l" t="t" r="r" b="b"/>
              <a:pathLst>
                <a:path w="26991" h="18108" extrusionOk="0">
                  <a:moveTo>
                    <a:pt x="988" y="1"/>
                  </a:moveTo>
                  <a:cubicBezTo>
                    <a:pt x="961" y="1"/>
                    <a:pt x="933" y="2"/>
                    <a:pt x="906" y="4"/>
                  </a:cubicBezTo>
                  <a:cubicBezTo>
                    <a:pt x="368" y="46"/>
                    <a:pt x="3" y="501"/>
                    <a:pt x="1" y="1263"/>
                  </a:cubicBezTo>
                  <a:cubicBezTo>
                    <a:pt x="0" y="1609"/>
                    <a:pt x="74" y="1977"/>
                    <a:pt x="205" y="2339"/>
                  </a:cubicBezTo>
                  <a:cubicBezTo>
                    <a:pt x="501" y="3158"/>
                    <a:pt x="1092" y="3943"/>
                    <a:pt x="1775" y="4336"/>
                  </a:cubicBezTo>
                  <a:lnTo>
                    <a:pt x="3653" y="5421"/>
                  </a:lnTo>
                  <a:lnTo>
                    <a:pt x="23325" y="16778"/>
                  </a:lnTo>
                  <a:lnTo>
                    <a:pt x="25203" y="17863"/>
                  </a:lnTo>
                  <a:cubicBezTo>
                    <a:pt x="25490" y="18029"/>
                    <a:pt x="25761" y="18107"/>
                    <a:pt x="26001" y="18107"/>
                  </a:cubicBezTo>
                  <a:cubicBezTo>
                    <a:pt x="26333" y="18107"/>
                    <a:pt x="26606" y="17958"/>
                    <a:pt x="26781" y="17682"/>
                  </a:cubicBezTo>
                  <a:cubicBezTo>
                    <a:pt x="26912" y="17473"/>
                    <a:pt x="26988" y="17190"/>
                    <a:pt x="26989" y="16845"/>
                  </a:cubicBezTo>
                  <a:cubicBezTo>
                    <a:pt x="26991" y="16082"/>
                    <a:pt x="26631" y="15209"/>
                    <a:pt x="26094" y="14546"/>
                  </a:cubicBezTo>
                  <a:cubicBezTo>
                    <a:pt x="25835" y="14227"/>
                    <a:pt x="25535" y="13957"/>
                    <a:pt x="25215" y="13772"/>
                  </a:cubicBezTo>
                  <a:lnTo>
                    <a:pt x="21957" y="11891"/>
                  </a:lnTo>
                  <a:lnTo>
                    <a:pt x="5044" y="2126"/>
                  </a:lnTo>
                  <a:lnTo>
                    <a:pt x="1787" y="246"/>
                  </a:lnTo>
                  <a:cubicBezTo>
                    <a:pt x="1500" y="80"/>
                    <a:pt x="1229" y="1"/>
                    <a:pt x="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66;p73">
              <a:extLst>
                <a:ext uri="{FF2B5EF4-FFF2-40B4-BE49-F238E27FC236}">
                  <a16:creationId xmlns:a16="http://schemas.microsoft.com/office/drawing/2014/main" id="{F77AD52D-9539-481D-98FB-F2ADAE8A956A}"/>
                </a:ext>
              </a:extLst>
            </p:cNvPr>
            <p:cNvSpPr/>
            <p:nvPr/>
          </p:nvSpPr>
          <p:spPr>
            <a:xfrm>
              <a:off x="4834350" y="2670625"/>
              <a:ext cx="314375" cy="347175"/>
            </a:xfrm>
            <a:custGeom>
              <a:avLst/>
              <a:gdLst/>
              <a:ahLst/>
              <a:cxnLst/>
              <a:rect l="l" t="t" r="r" b="b"/>
              <a:pathLst>
                <a:path w="12575" h="13887" extrusionOk="0">
                  <a:moveTo>
                    <a:pt x="3955" y="1"/>
                  </a:moveTo>
                  <a:lnTo>
                    <a:pt x="0" y="12"/>
                  </a:lnTo>
                  <a:lnTo>
                    <a:pt x="5131" y="5963"/>
                  </a:lnTo>
                  <a:cubicBezTo>
                    <a:pt x="6499" y="7548"/>
                    <a:pt x="7625" y="9363"/>
                    <a:pt x="8438" y="11231"/>
                  </a:cubicBezTo>
                  <a:lnTo>
                    <a:pt x="11696" y="13112"/>
                  </a:lnTo>
                  <a:cubicBezTo>
                    <a:pt x="12016" y="13296"/>
                    <a:pt x="12316" y="13567"/>
                    <a:pt x="12575" y="13886"/>
                  </a:cubicBezTo>
                  <a:cubicBezTo>
                    <a:pt x="11489" y="10154"/>
                    <a:pt x="9455" y="6377"/>
                    <a:pt x="6747" y="3238"/>
                  </a:cubicBezTo>
                  <a:lnTo>
                    <a:pt x="3955" y="1"/>
                  </a:ln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67;p73">
              <a:extLst>
                <a:ext uri="{FF2B5EF4-FFF2-40B4-BE49-F238E27FC236}">
                  <a16:creationId xmlns:a16="http://schemas.microsoft.com/office/drawing/2014/main" id="{DA39FA5D-2E26-44DD-B4B8-3E6912FFE04B}"/>
                </a:ext>
              </a:extLst>
            </p:cNvPr>
            <p:cNvSpPr/>
            <p:nvPr/>
          </p:nvSpPr>
          <p:spPr>
            <a:xfrm>
              <a:off x="4498700" y="1684375"/>
              <a:ext cx="89550" cy="187850"/>
            </a:xfrm>
            <a:custGeom>
              <a:avLst/>
              <a:gdLst/>
              <a:ahLst/>
              <a:cxnLst/>
              <a:rect l="l" t="t" r="r" b="b"/>
              <a:pathLst>
                <a:path w="3582" h="7514" extrusionOk="0">
                  <a:moveTo>
                    <a:pt x="1005" y="1"/>
                  </a:moveTo>
                  <a:cubicBezTo>
                    <a:pt x="421" y="1"/>
                    <a:pt x="21" y="463"/>
                    <a:pt x="18" y="1263"/>
                  </a:cubicBezTo>
                  <a:lnTo>
                    <a:pt x="0" y="7504"/>
                  </a:lnTo>
                  <a:cubicBezTo>
                    <a:pt x="3" y="6704"/>
                    <a:pt x="404" y="6241"/>
                    <a:pt x="987" y="6241"/>
                  </a:cubicBezTo>
                  <a:cubicBezTo>
                    <a:pt x="1228" y="6241"/>
                    <a:pt x="1499" y="6320"/>
                    <a:pt x="1787" y="6485"/>
                  </a:cubicBezTo>
                  <a:lnTo>
                    <a:pt x="3567" y="7514"/>
                  </a:lnTo>
                  <a:lnTo>
                    <a:pt x="3578" y="3318"/>
                  </a:lnTo>
                  <a:cubicBezTo>
                    <a:pt x="3582" y="2189"/>
                    <a:pt x="2789" y="813"/>
                    <a:pt x="1805" y="245"/>
                  </a:cubicBezTo>
                  <a:cubicBezTo>
                    <a:pt x="1517" y="79"/>
                    <a:pt x="1245" y="1"/>
                    <a:pt x="10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68;p73">
              <a:extLst>
                <a:ext uri="{FF2B5EF4-FFF2-40B4-BE49-F238E27FC236}">
                  <a16:creationId xmlns:a16="http://schemas.microsoft.com/office/drawing/2014/main" id="{07AB7B82-328A-4296-85DF-163C4D10C352}"/>
                </a:ext>
              </a:extLst>
            </p:cNvPr>
            <p:cNvSpPr/>
            <p:nvPr/>
          </p:nvSpPr>
          <p:spPr>
            <a:xfrm>
              <a:off x="4519025" y="2506325"/>
              <a:ext cx="639400" cy="200975"/>
            </a:xfrm>
            <a:custGeom>
              <a:avLst/>
              <a:gdLst/>
              <a:ahLst/>
              <a:cxnLst/>
              <a:rect l="l" t="t" r="r" b="b"/>
              <a:pathLst>
                <a:path w="25576" h="8039" extrusionOk="0">
                  <a:moveTo>
                    <a:pt x="21518" y="0"/>
                  </a:moveTo>
                  <a:cubicBezTo>
                    <a:pt x="20684" y="1269"/>
                    <a:pt x="19397" y="1981"/>
                    <a:pt x="17774" y="1985"/>
                  </a:cubicBezTo>
                  <a:lnTo>
                    <a:pt x="12626" y="2001"/>
                  </a:lnTo>
                  <a:lnTo>
                    <a:pt x="8671" y="2012"/>
                  </a:lnTo>
                  <a:lnTo>
                    <a:pt x="5869" y="2020"/>
                  </a:lnTo>
                  <a:cubicBezTo>
                    <a:pt x="3153" y="2028"/>
                    <a:pt x="1103" y="3447"/>
                    <a:pt x="0" y="5916"/>
                  </a:cubicBezTo>
                  <a:cubicBezTo>
                    <a:pt x="26" y="5914"/>
                    <a:pt x="52" y="5913"/>
                    <a:pt x="79" y="5913"/>
                  </a:cubicBezTo>
                  <a:cubicBezTo>
                    <a:pt x="320" y="5913"/>
                    <a:pt x="593" y="5992"/>
                    <a:pt x="881" y="6158"/>
                  </a:cubicBezTo>
                  <a:lnTo>
                    <a:pt x="4138" y="8038"/>
                  </a:lnTo>
                  <a:cubicBezTo>
                    <a:pt x="4959" y="7113"/>
                    <a:pt x="6092" y="6603"/>
                    <a:pt x="7464" y="6598"/>
                  </a:cubicBezTo>
                  <a:lnTo>
                    <a:pt x="12613" y="6584"/>
                  </a:lnTo>
                  <a:lnTo>
                    <a:pt x="16568" y="6571"/>
                  </a:lnTo>
                  <a:lnTo>
                    <a:pt x="19370" y="6564"/>
                  </a:lnTo>
                  <a:cubicBezTo>
                    <a:pt x="22392" y="6556"/>
                    <a:pt x="24590" y="4799"/>
                    <a:pt x="25576" y="1792"/>
                  </a:cubicBezTo>
                  <a:lnTo>
                    <a:pt x="25576" y="1792"/>
                  </a:lnTo>
                  <a:cubicBezTo>
                    <a:pt x="25452" y="1854"/>
                    <a:pt x="25311" y="1886"/>
                    <a:pt x="25158" y="1886"/>
                  </a:cubicBezTo>
                  <a:cubicBezTo>
                    <a:pt x="24918" y="1886"/>
                    <a:pt x="24647" y="1807"/>
                    <a:pt x="24360" y="1641"/>
                  </a:cubicBezTo>
                  <a:lnTo>
                    <a:pt x="215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69;p73">
              <a:extLst>
                <a:ext uri="{FF2B5EF4-FFF2-40B4-BE49-F238E27FC236}">
                  <a16:creationId xmlns:a16="http://schemas.microsoft.com/office/drawing/2014/main" id="{65DBF9EA-7F03-4DCC-BB53-813C6B31DE3D}"/>
                </a:ext>
              </a:extLst>
            </p:cNvPr>
            <p:cNvSpPr/>
            <p:nvPr/>
          </p:nvSpPr>
          <p:spPr>
            <a:xfrm>
              <a:off x="4497900" y="2100850"/>
              <a:ext cx="674800" cy="452625"/>
            </a:xfrm>
            <a:custGeom>
              <a:avLst/>
              <a:gdLst/>
              <a:ahLst/>
              <a:cxnLst/>
              <a:rect l="l" t="t" r="r" b="b"/>
              <a:pathLst>
                <a:path w="26992" h="18105" extrusionOk="0">
                  <a:moveTo>
                    <a:pt x="990" y="0"/>
                  </a:moveTo>
                  <a:cubicBezTo>
                    <a:pt x="600" y="0"/>
                    <a:pt x="291" y="206"/>
                    <a:pt x="129" y="582"/>
                  </a:cubicBezTo>
                  <a:cubicBezTo>
                    <a:pt x="48" y="769"/>
                    <a:pt x="3" y="997"/>
                    <a:pt x="3" y="1261"/>
                  </a:cubicBezTo>
                  <a:cubicBezTo>
                    <a:pt x="1" y="1852"/>
                    <a:pt x="218" y="2509"/>
                    <a:pt x="565" y="3084"/>
                  </a:cubicBezTo>
                  <a:cubicBezTo>
                    <a:pt x="881" y="3608"/>
                    <a:pt x="1307" y="4063"/>
                    <a:pt x="1777" y="4335"/>
                  </a:cubicBezTo>
                  <a:lnTo>
                    <a:pt x="4619" y="5975"/>
                  </a:lnTo>
                  <a:lnTo>
                    <a:pt x="22363" y="16219"/>
                  </a:lnTo>
                  <a:lnTo>
                    <a:pt x="25205" y="17860"/>
                  </a:lnTo>
                  <a:cubicBezTo>
                    <a:pt x="25492" y="18026"/>
                    <a:pt x="25763" y="18104"/>
                    <a:pt x="26004" y="18104"/>
                  </a:cubicBezTo>
                  <a:cubicBezTo>
                    <a:pt x="26157" y="18104"/>
                    <a:pt x="26297" y="18073"/>
                    <a:pt x="26421" y="18012"/>
                  </a:cubicBezTo>
                  <a:cubicBezTo>
                    <a:pt x="26769" y="17839"/>
                    <a:pt x="26990" y="17432"/>
                    <a:pt x="26991" y="16842"/>
                  </a:cubicBezTo>
                  <a:cubicBezTo>
                    <a:pt x="26992" y="16578"/>
                    <a:pt x="26948" y="16299"/>
                    <a:pt x="26869" y="16020"/>
                  </a:cubicBezTo>
                  <a:cubicBezTo>
                    <a:pt x="26611" y="15112"/>
                    <a:pt x="25970" y="14205"/>
                    <a:pt x="25217" y="13769"/>
                  </a:cubicBezTo>
                  <a:lnTo>
                    <a:pt x="23415" y="12729"/>
                  </a:lnTo>
                  <a:lnTo>
                    <a:pt x="3591" y="1285"/>
                  </a:lnTo>
                  <a:lnTo>
                    <a:pt x="1789" y="244"/>
                  </a:lnTo>
                  <a:cubicBezTo>
                    <a:pt x="1502" y="79"/>
                    <a:pt x="1230" y="0"/>
                    <a:pt x="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70;p73">
              <a:extLst>
                <a:ext uri="{FF2B5EF4-FFF2-40B4-BE49-F238E27FC236}">
                  <a16:creationId xmlns:a16="http://schemas.microsoft.com/office/drawing/2014/main" id="{507A4A34-5ADA-47F7-87D8-53F4A35191D0}"/>
                </a:ext>
              </a:extLst>
            </p:cNvPr>
            <p:cNvSpPr/>
            <p:nvPr/>
          </p:nvSpPr>
          <p:spPr>
            <a:xfrm>
              <a:off x="5083225" y="2261225"/>
              <a:ext cx="90175" cy="240150"/>
            </a:xfrm>
            <a:custGeom>
              <a:avLst/>
              <a:gdLst/>
              <a:ahLst/>
              <a:cxnLst/>
              <a:rect l="l" t="t" r="r" b="b"/>
              <a:pathLst>
                <a:path w="3607" h="9606" extrusionOk="0">
                  <a:moveTo>
                    <a:pt x="41" y="0"/>
                  </a:moveTo>
                  <a:lnTo>
                    <a:pt x="26" y="5605"/>
                  </a:lnTo>
                  <a:cubicBezTo>
                    <a:pt x="25" y="5848"/>
                    <a:pt x="17" y="6084"/>
                    <a:pt x="1" y="6314"/>
                  </a:cubicBezTo>
                  <a:lnTo>
                    <a:pt x="1804" y="7354"/>
                  </a:lnTo>
                  <a:cubicBezTo>
                    <a:pt x="2557" y="7789"/>
                    <a:pt x="3198" y="8697"/>
                    <a:pt x="3456" y="9605"/>
                  </a:cubicBezTo>
                  <a:cubicBezTo>
                    <a:pt x="3542" y="8960"/>
                    <a:pt x="3586" y="8310"/>
                    <a:pt x="3586" y="7660"/>
                  </a:cubicBezTo>
                  <a:lnTo>
                    <a:pt x="3607" y="10"/>
                  </a:lnTo>
                  <a:lnTo>
                    <a:pt x="3607" y="10"/>
                  </a:lnTo>
                  <a:cubicBezTo>
                    <a:pt x="3604" y="811"/>
                    <a:pt x="3204" y="1273"/>
                    <a:pt x="2621" y="1273"/>
                  </a:cubicBezTo>
                  <a:cubicBezTo>
                    <a:pt x="2380" y="1273"/>
                    <a:pt x="2109" y="1194"/>
                    <a:pt x="1821" y="1028"/>
                  </a:cubicBezTo>
                  <a:lnTo>
                    <a:pt x="41" y="0"/>
                  </a:ln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71;p73">
              <a:extLst>
                <a:ext uri="{FF2B5EF4-FFF2-40B4-BE49-F238E27FC236}">
                  <a16:creationId xmlns:a16="http://schemas.microsoft.com/office/drawing/2014/main" id="{253C8EC1-F051-45E9-809B-6781F1D1C170}"/>
                </a:ext>
              </a:extLst>
            </p:cNvPr>
            <p:cNvSpPr/>
            <p:nvPr/>
          </p:nvSpPr>
          <p:spPr>
            <a:xfrm>
              <a:off x="4498625" y="1840400"/>
              <a:ext cx="674875" cy="452650"/>
            </a:xfrm>
            <a:custGeom>
              <a:avLst/>
              <a:gdLst/>
              <a:ahLst/>
              <a:cxnLst/>
              <a:rect l="l" t="t" r="r" b="b"/>
              <a:pathLst>
                <a:path w="26995" h="18106" extrusionOk="0">
                  <a:moveTo>
                    <a:pt x="989" y="1"/>
                  </a:moveTo>
                  <a:cubicBezTo>
                    <a:pt x="406" y="1"/>
                    <a:pt x="6" y="462"/>
                    <a:pt x="3" y="1263"/>
                  </a:cubicBezTo>
                  <a:cubicBezTo>
                    <a:pt x="0" y="2394"/>
                    <a:pt x="794" y="3767"/>
                    <a:pt x="1778" y="4336"/>
                  </a:cubicBezTo>
                  <a:lnTo>
                    <a:pt x="3558" y="5363"/>
                  </a:lnTo>
                  <a:lnTo>
                    <a:pt x="23425" y="16833"/>
                  </a:lnTo>
                  <a:lnTo>
                    <a:pt x="25205" y="17861"/>
                  </a:lnTo>
                  <a:cubicBezTo>
                    <a:pt x="25493" y="18027"/>
                    <a:pt x="25765" y="18106"/>
                    <a:pt x="26006" y="18106"/>
                  </a:cubicBezTo>
                  <a:cubicBezTo>
                    <a:pt x="26589" y="18106"/>
                    <a:pt x="26988" y="17644"/>
                    <a:pt x="26991" y="16843"/>
                  </a:cubicBezTo>
                  <a:cubicBezTo>
                    <a:pt x="26994" y="15714"/>
                    <a:pt x="26202" y="14338"/>
                    <a:pt x="25217" y="13770"/>
                  </a:cubicBezTo>
                  <a:lnTo>
                    <a:pt x="23438" y="12743"/>
                  </a:lnTo>
                  <a:lnTo>
                    <a:pt x="3570" y="1273"/>
                  </a:lnTo>
                  <a:lnTo>
                    <a:pt x="1790" y="246"/>
                  </a:lnTo>
                  <a:cubicBezTo>
                    <a:pt x="1502" y="79"/>
                    <a:pt x="1230" y="1"/>
                    <a:pt x="989" y="1"/>
                  </a:cubicBezTo>
                  <a:close/>
                </a:path>
              </a:pathLst>
            </a:custGeom>
            <a:solidFill>
              <a:srgbClr val="3E2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72;p73">
              <a:extLst>
                <a:ext uri="{FF2B5EF4-FFF2-40B4-BE49-F238E27FC236}">
                  <a16:creationId xmlns:a16="http://schemas.microsoft.com/office/drawing/2014/main" id="{465AF271-5DE8-418A-86BA-FD3F61C8DB38}"/>
                </a:ext>
              </a:extLst>
            </p:cNvPr>
            <p:cNvSpPr/>
            <p:nvPr/>
          </p:nvSpPr>
          <p:spPr>
            <a:xfrm>
              <a:off x="5084525" y="2022550"/>
              <a:ext cx="89425" cy="238950"/>
            </a:xfrm>
            <a:custGeom>
              <a:avLst/>
              <a:gdLst/>
              <a:ahLst/>
              <a:cxnLst/>
              <a:rect l="l" t="t" r="r" b="b"/>
              <a:pathLst>
                <a:path w="3577" h="9558" extrusionOk="0">
                  <a:moveTo>
                    <a:pt x="1001" y="1"/>
                  </a:moveTo>
                  <a:cubicBezTo>
                    <a:pt x="418" y="1"/>
                    <a:pt x="15" y="462"/>
                    <a:pt x="13" y="1262"/>
                  </a:cubicBezTo>
                  <a:lnTo>
                    <a:pt x="1" y="5456"/>
                  </a:lnTo>
                  <a:lnTo>
                    <a:pt x="1781" y="6484"/>
                  </a:lnTo>
                  <a:cubicBezTo>
                    <a:pt x="2766" y="7052"/>
                    <a:pt x="3558" y="8428"/>
                    <a:pt x="3555" y="9557"/>
                  </a:cubicBezTo>
                  <a:lnTo>
                    <a:pt x="3573" y="3318"/>
                  </a:lnTo>
                  <a:cubicBezTo>
                    <a:pt x="3576" y="2188"/>
                    <a:pt x="2783" y="812"/>
                    <a:pt x="1798" y="245"/>
                  </a:cubicBezTo>
                  <a:cubicBezTo>
                    <a:pt x="1512" y="79"/>
                    <a:pt x="1241" y="1"/>
                    <a:pt x="1001" y="1"/>
                  </a:cubicBez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73;p73">
              <a:extLst>
                <a:ext uri="{FF2B5EF4-FFF2-40B4-BE49-F238E27FC236}">
                  <a16:creationId xmlns:a16="http://schemas.microsoft.com/office/drawing/2014/main" id="{EA9A68CC-937A-428A-87CB-540738482D2C}"/>
                </a:ext>
              </a:extLst>
            </p:cNvPr>
            <p:cNvSpPr/>
            <p:nvPr/>
          </p:nvSpPr>
          <p:spPr>
            <a:xfrm>
              <a:off x="4498125" y="1871950"/>
              <a:ext cx="89575" cy="261050"/>
            </a:xfrm>
            <a:custGeom>
              <a:avLst/>
              <a:gdLst/>
              <a:ahLst/>
              <a:cxnLst/>
              <a:rect l="l" t="t" r="r" b="b"/>
              <a:pathLst>
                <a:path w="3583" h="10442" extrusionOk="0">
                  <a:moveTo>
                    <a:pt x="23" y="1"/>
                  </a:moveTo>
                  <a:cubicBezTo>
                    <a:pt x="23" y="1"/>
                    <a:pt x="23" y="1"/>
                    <a:pt x="23" y="2"/>
                  </a:cubicBezTo>
                  <a:lnTo>
                    <a:pt x="23" y="2"/>
                  </a:lnTo>
                  <a:lnTo>
                    <a:pt x="23" y="1"/>
                  </a:lnTo>
                  <a:close/>
                  <a:moveTo>
                    <a:pt x="23" y="2"/>
                  </a:moveTo>
                  <a:lnTo>
                    <a:pt x="2" y="7651"/>
                  </a:lnTo>
                  <a:cubicBezTo>
                    <a:pt x="1" y="8348"/>
                    <a:pt x="40" y="9045"/>
                    <a:pt x="120" y="9738"/>
                  </a:cubicBezTo>
                  <a:cubicBezTo>
                    <a:pt x="282" y="9362"/>
                    <a:pt x="590" y="9156"/>
                    <a:pt x="980" y="9156"/>
                  </a:cubicBezTo>
                  <a:cubicBezTo>
                    <a:pt x="1221" y="9156"/>
                    <a:pt x="1493" y="9234"/>
                    <a:pt x="1780" y="9400"/>
                  </a:cubicBezTo>
                  <a:lnTo>
                    <a:pt x="3582" y="10441"/>
                  </a:lnTo>
                  <a:cubicBezTo>
                    <a:pt x="3568" y="10194"/>
                    <a:pt x="3561" y="9949"/>
                    <a:pt x="3562" y="9706"/>
                  </a:cubicBezTo>
                  <a:lnTo>
                    <a:pt x="3578" y="4101"/>
                  </a:lnTo>
                  <a:lnTo>
                    <a:pt x="1797" y="3074"/>
                  </a:lnTo>
                  <a:cubicBezTo>
                    <a:pt x="814" y="2505"/>
                    <a:pt x="21" y="1132"/>
                    <a:pt x="23" y="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74;p73">
              <a:extLst>
                <a:ext uri="{FF2B5EF4-FFF2-40B4-BE49-F238E27FC236}">
                  <a16:creationId xmlns:a16="http://schemas.microsoft.com/office/drawing/2014/main" id="{95DA18BD-2641-4093-A077-C581E236DBFE}"/>
                </a:ext>
              </a:extLst>
            </p:cNvPr>
            <p:cNvSpPr/>
            <p:nvPr/>
          </p:nvSpPr>
          <p:spPr>
            <a:xfrm>
              <a:off x="4598325" y="3761825"/>
              <a:ext cx="108125" cy="139925"/>
            </a:xfrm>
            <a:custGeom>
              <a:avLst/>
              <a:gdLst/>
              <a:ahLst/>
              <a:cxnLst/>
              <a:rect l="l" t="t" r="r" b="b"/>
              <a:pathLst>
                <a:path w="4325" h="5597" extrusionOk="0">
                  <a:moveTo>
                    <a:pt x="9" y="1"/>
                  </a:moveTo>
                  <a:lnTo>
                    <a:pt x="0" y="3105"/>
                  </a:lnTo>
                  <a:lnTo>
                    <a:pt x="4315" y="5596"/>
                  </a:lnTo>
                  <a:lnTo>
                    <a:pt x="4324" y="2493"/>
                  </a:lnTo>
                  <a:lnTo>
                    <a:pt x="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75;p73">
              <a:extLst>
                <a:ext uri="{FF2B5EF4-FFF2-40B4-BE49-F238E27FC236}">
                  <a16:creationId xmlns:a16="http://schemas.microsoft.com/office/drawing/2014/main" id="{005C7EE9-55EB-4151-B364-578BDA7F95DB}"/>
                </a:ext>
              </a:extLst>
            </p:cNvPr>
            <p:cNvSpPr/>
            <p:nvPr/>
          </p:nvSpPr>
          <p:spPr>
            <a:xfrm>
              <a:off x="4508750" y="3539325"/>
              <a:ext cx="288250" cy="243750"/>
            </a:xfrm>
            <a:custGeom>
              <a:avLst/>
              <a:gdLst/>
              <a:ahLst/>
              <a:cxnLst/>
              <a:rect l="l" t="t" r="r" b="b"/>
              <a:pathLst>
                <a:path w="11530" h="9750" extrusionOk="0">
                  <a:moveTo>
                    <a:pt x="9" y="1"/>
                  </a:moveTo>
                  <a:lnTo>
                    <a:pt x="1" y="3098"/>
                  </a:lnTo>
                  <a:lnTo>
                    <a:pt x="11521" y="9749"/>
                  </a:lnTo>
                  <a:lnTo>
                    <a:pt x="11529" y="6653"/>
                  </a:lnTo>
                  <a:lnTo>
                    <a:pt x="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76;p73">
              <a:extLst>
                <a:ext uri="{FF2B5EF4-FFF2-40B4-BE49-F238E27FC236}">
                  <a16:creationId xmlns:a16="http://schemas.microsoft.com/office/drawing/2014/main" id="{17CC8CC4-A39C-4EF5-B6B4-DFD97E6105B9}"/>
                </a:ext>
              </a:extLst>
            </p:cNvPr>
            <p:cNvSpPr/>
            <p:nvPr/>
          </p:nvSpPr>
          <p:spPr>
            <a:xfrm>
              <a:off x="4762425" y="3856575"/>
              <a:ext cx="342350" cy="275150"/>
            </a:xfrm>
            <a:custGeom>
              <a:avLst/>
              <a:gdLst/>
              <a:ahLst/>
              <a:cxnLst/>
              <a:rect l="l" t="t" r="r" b="b"/>
              <a:pathLst>
                <a:path w="13694" h="11006" extrusionOk="0">
                  <a:moveTo>
                    <a:pt x="10" y="0"/>
                  </a:moveTo>
                  <a:lnTo>
                    <a:pt x="1" y="3105"/>
                  </a:lnTo>
                  <a:lnTo>
                    <a:pt x="13685" y="11006"/>
                  </a:lnTo>
                  <a:lnTo>
                    <a:pt x="13694" y="7901"/>
                  </a:lnTo>
                  <a:lnTo>
                    <a:pt x="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77;p73">
              <a:extLst>
                <a:ext uri="{FF2B5EF4-FFF2-40B4-BE49-F238E27FC236}">
                  <a16:creationId xmlns:a16="http://schemas.microsoft.com/office/drawing/2014/main" id="{B713D9E9-B858-48E0-AFC8-6F2873D029B0}"/>
                </a:ext>
              </a:extLst>
            </p:cNvPr>
            <p:cNvSpPr/>
            <p:nvPr/>
          </p:nvSpPr>
          <p:spPr>
            <a:xfrm>
              <a:off x="4852975" y="3738050"/>
              <a:ext cx="252300" cy="223000"/>
            </a:xfrm>
            <a:custGeom>
              <a:avLst/>
              <a:gdLst/>
              <a:ahLst/>
              <a:cxnLst/>
              <a:rect l="l" t="t" r="r" b="b"/>
              <a:pathLst>
                <a:path w="10092" h="8920" extrusionOk="0">
                  <a:moveTo>
                    <a:pt x="9" y="1"/>
                  </a:moveTo>
                  <a:lnTo>
                    <a:pt x="0" y="3099"/>
                  </a:lnTo>
                  <a:lnTo>
                    <a:pt x="10082" y="8919"/>
                  </a:lnTo>
                  <a:lnTo>
                    <a:pt x="10091" y="5822"/>
                  </a:lnTo>
                  <a:lnTo>
                    <a:pt x="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701;p59">
            <a:extLst>
              <a:ext uri="{FF2B5EF4-FFF2-40B4-BE49-F238E27FC236}">
                <a16:creationId xmlns:a16="http://schemas.microsoft.com/office/drawing/2014/main" id="{0C128CD9-9636-47E1-AE2D-723F5274D18E}"/>
              </a:ext>
            </a:extLst>
          </p:cNvPr>
          <p:cNvGrpSpPr/>
          <p:nvPr/>
        </p:nvGrpSpPr>
        <p:grpSpPr>
          <a:xfrm>
            <a:off x="7983070" y="2315272"/>
            <a:ext cx="839654" cy="2497225"/>
            <a:chOff x="6533019" y="1371987"/>
            <a:chExt cx="459380" cy="1335988"/>
          </a:xfrm>
        </p:grpSpPr>
        <p:sp>
          <p:nvSpPr>
            <p:cNvPr id="65" name="Google Shape;702;p59">
              <a:extLst>
                <a:ext uri="{FF2B5EF4-FFF2-40B4-BE49-F238E27FC236}">
                  <a16:creationId xmlns:a16="http://schemas.microsoft.com/office/drawing/2014/main" id="{BAEB6646-69D9-444F-836D-8EF14AB9F509}"/>
                </a:ext>
              </a:extLst>
            </p:cNvPr>
            <p:cNvSpPr/>
            <p:nvPr/>
          </p:nvSpPr>
          <p:spPr>
            <a:xfrm>
              <a:off x="6643756" y="2534498"/>
              <a:ext cx="348643" cy="173477"/>
            </a:xfrm>
            <a:custGeom>
              <a:avLst/>
              <a:gdLst/>
              <a:ahLst/>
              <a:cxnLst/>
              <a:rect l="l" t="t" r="r" b="b"/>
              <a:pathLst>
                <a:path w="53228" h="26485" extrusionOk="0">
                  <a:moveTo>
                    <a:pt x="26613" y="1"/>
                  </a:moveTo>
                  <a:cubicBezTo>
                    <a:pt x="19555" y="1"/>
                    <a:pt x="12785" y="1397"/>
                    <a:pt x="7794" y="3880"/>
                  </a:cubicBezTo>
                  <a:cubicBezTo>
                    <a:pt x="2803" y="6363"/>
                    <a:pt x="0" y="9731"/>
                    <a:pt x="0" y="13243"/>
                  </a:cubicBezTo>
                  <a:cubicBezTo>
                    <a:pt x="0" y="16754"/>
                    <a:pt x="2803" y="20122"/>
                    <a:pt x="7794" y="22605"/>
                  </a:cubicBezTo>
                  <a:cubicBezTo>
                    <a:pt x="12785" y="25088"/>
                    <a:pt x="19555" y="26484"/>
                    <a:pt x="26613" y="26484"/>
                  </a:cubicBezTo>
                  <a:cubicBezTo>
                    <a:pt x="33671" y="26484"/>
                    <a:pt x="40441" y="25088"/>
                    <a:pt x="45432" y="22605"/>
                  </a:cubicBezTo>
                  <a:cubicBezTo>
                    <a:pt x="50423" y="20122"/>
                    <a:pt x="53227" y="16754"/>
                    <a:pt x="53227" y="13243"/>
                  </a:cubicBezTo>
                  <a:cubicBezTo>
                    <a:pt x="53227" y="9731"/>
                    <a:pt x="50423" y="6363"/>
                    <a:pt x="45432" y="3880"/>
                  </a:cubicBezTo>
                  <a:cubicBezTo>
                    <a:pt x="40441" y="1397"/>
                    <a:pt x="33671" y="1"/>
                    <a:pt x="26613" y="1"/>
                  </a:cubicBezTo>
                  <a:close/>
                </a:path>
              </a:pathLst>
            </a:custGeom>
            <a:solidFill>
              <a:srgbClr val="32186B">
                <a:alpha val="29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03;p59">
              <a:extLst>
                <a:ext uri="{FF2B5EF4-FFF2-40B4-BE49-F238E27FC236}">
                  <a16:creationId xmlns:a16="http://schemas.microsoft.com/office/drawing/2014/main" id="{8BDC8EC9-B7BC-482B-B945-E445C75C1A1F}"/>
                </a:ext>
              </a:extLst>
            </p:cNvPr>
            <p:cNvSpPr/>
            <p:nvPr/>
          </p:nvSpPr>
          <p:spPr>
            <a:xfrm>
              <a:off x="6533019" y="1371987"/>
              <a:ext cx="375935" cy="1286487"/>
            </a:xfrm>
            <a:custGeom>
              <a:avLst/>
              <a:gdLst/>
              <a:ahLst/>
              <a:cxnLst/>
              <a:rect l="l" t="t" r="r" b="b"/>
              <a:pathLst>
                <a:path w="43511" h="148899" extrusionOk="0">
                  <a:moveTo>
                    <a:pt x="21756" y="0"/>
                  </a:moveTo>
                  <a:cubicBezTo>
                    <a:pt x="14734" y="0"/>
                    <a:pt x="15971" y="8502"/>
                    <a:pt x="14616" y="13642"/>
                  </a:cubicBezTo>
                  <a:cubicBezTo>
                    <a:pt x="14118" y="15530"/>
                    <a:pt x="12907" y="18643"/>
                    <a:pt x="11921" y="20919"/>
                  </a:cubicBezTo>
                  <a:cubicBezTo>
                    <a:pt x="8666" y="28418"/>
                    <a:pt x="10112" y="37132"/>
                    <a:pt x="15565" y="43221"/>
                  </a:cubicBezTo>
                  <a:cubicBezTo>
                    <a:pt x="16250" y="43985"/>
                    <a:pt x="16629" y="44975"/>
                    <a:pt x="16629" y="46002"/>
                  </a:cubicBezTo>
                  <a:cubicBezTo>
                    <a:pt x="16629" y="47827"/>
                    <a:pt x="15446" y="49466"/>
                    <a:pt x="13694" y="49977"/>
                  </a:cubicBezTo>
                  <a:cubicBezTo>
                    <a:pt x="12035" y="50458"/>
                    <a:pt x="10479" y="51100"/>
                    <a:pt x="9094" y="51900"/>
                  </a:cubicBezTo>
                  <a:cubicBezTo>
                    <a:pt x="5597" y="53919"/>
                    <a:pt x="3849" y="56565"/>
                    <a:pt x="3849" y="59210"/>
                  </a:cubicBezTo>
                  <a:lnTo>
                    <a:pt x="1" y="136181"/>
                  </a:lnTo>
                  <a:cubicBezTo>
                    <a:pt x="1" y="140636"/>
                    <a:pt x="4081" y="145090"/>
                    <a:pt x="12238" y="147517"/>
                  </a:cubicBezTo>
                  <a:cubicBezTo>
                    <a:pt x="15335" y="148438"/>
                    <a:pt x="18546" y="148898"/>
                    <a:pt x="21756" y="148898"/>
                  </a:cubicBezTo>
                  <a:cubicBezTo>
                    <a:pt x="24967" y="148898"/>
                    <a:pt x="28177" y="148438"/>
                    <a:pt x="31274" y="147517"/>
                  </a:cubicBezTo>
                  <a:cubicBezTo>
                    <a:pt x="39431" y="145090"/>
                    <a:pt x="43510" y="140636"/>
                    <a:pt x="43510" y="136180"/>
                  </a:cubicBezTo>
                  <a:lnTo>
                    <a:pt x="39663" y="59209"/>
                  </a:lnTo>
                  <a:cubicBezTo>
                    <a:pt x="39663" y="56563"/>
                    <a:pt x="37914" y="53918"/>
                    <a:pt x="34419" y="51900"/>
                  </a:cubicBezTo>
                  <a:cubicBezTo>
                    <a:pt x="33033" y="51100"/>
                    <a:pt x="31477" y="50458"/>
                    <a:pt x="29820" y="49975"/>
                  </a:cubicBezTo>
                  <a:cubicBezTo>
                    <a:pt x="28067" y="49466"/>
                    <a:pt x="26885" y="47827"/>
                    <a:pt x="26885" y="46002"/>
                  </a:cubicBezTo>
                  <a:lnTo>
                    <a:pt x="26885" y="45961"/>
                  </a:lnTo>
                  <a:cubicBezTo>
                    <a:pt x="26884" y="44959"/>
                    <a:pt x="27245" y="43990"/>
                    <a:pt x="27901" y="43232"/>
                  </a:cubicBezTo>
                  <a:lnTo>
                    <a:pt x="28124" y="42976"/>
                  </a:lnTo>
                  <a:cubicBezTo>
                    <a:pt x="33312" y="36985"/>
                    <a:pt x="34739" y="28557"/>
                    <a:pt x="31668" y="21251"/>
                  </a:cubicBezTo>
                  <a:cubicBezTo>
                    <a:pt x="30663" y="18856"/>
                    <a:pt x="29403" y="15637"/>
                    <a:pt x="28924" y="13624"/>
                  </a:cubicBezTo>
                  <a:cubicBezTo>
                    <a:pt x="27727" y="8603"/>
                    <a:pt x="28778" y="0"/>
                    <a:pt x="21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04;p59">
              <a:extLst>
                <a:ext uri="{FF2B5EF4-FFF2-40B4-BE49-F238E27FC236}">
                  <a16:creationId xmlns:a16="http://schemas.microsoft.com/office/drawing/2014/main" id="{C293E2EF-FD5A-49FC-BCCE-01624B573FC0}"/>
                </a:ext>
              </a:extLst>
            </p:cNvPr>
            <p:cNvSpPr/>
            <p:nvPr/>
          </p:nvSpPr>
          <p:spPr>
            <a:xfrm>
              <a:off x="6565765" y="1987025"/>
              <a:ext cx="310461" cy="648916"/>
            </a:xfrm>
            <a:custGeom>
              <a:avLst/>
              <a:gdLst/>
              <a:ahLst/>
              <a:cxnLst/>
              <a:rect l="l" t="t" r="r" b="b"/>
              <a:pathLst>
                <a:path w="35933" h="75106" extrusionOk="0">
                  <a:moveTo>
                    <a:pt x="17967" y="0"/>
                  </a:moveTo>
                  <a:cubicBezTo>
                    <a:pt x="14089" y="0"/>
                    <a:pt x="10212" y="854"/>
                    <a:pt x="7254" y="2563"/>
                  </a:cubicBezTo>
                  <a:cubicBezTo>
                    <a:pt x="4289" y="4274"/>
                    <a:pt x="2811" y="6518"/>
                    <a:pt x="2817" y="8761"/>
                  </a:cubicBezTo>
                  <a:lnTo>
                    <a:pt x="2816" y="8761"/>
                  </a:lnTo>
                  <a:lnTo>
                    <a:pt x="0" y="65073"/>
                  </a:lnTo>
                  <a:cubicBezTo>
                    <a:pt x="10" y="65560"/>
                    <a:pt x="131" y="66047"/>
                    <a:pt x="335" y="66530"/>
                  </a:cubicBezTo>
                  <a:cubicBezTo>
                    <a:pt x="941" y="68561"/>
                    <a:pt x="2589" y="70509"/>
                    <a:pt x="5305" y="72077"/>
                  </a:cubicBezTo>
                  <a:cubicBezTo>
                    <a:pt x="8802" y="74096"/>
                    <a:pt x="13384" y="75105"/>
                    <a:pt x="17966" y="75105"/>
                  </a:cubicBezTo>
                  <a:cubicBezTo>
                    <a:pt x="22549" y="75105"/>
                    <a:pt x="27131" y="74096"/>
                    <a:pt x="30627" y="72077"/>
                  </a:cubicBezTo>
                  <a:cubicBezTo>
                    <a:pt x="33343" y="70509"/>
                    <a:pt x="34990" y="68562"/>
                    <a:pt x="35596" y="66532"/>
                  </a:cubicBezTo>
                  <a:cubicBezTo>
                    <a:pt x="35802" y="66048"/>
                    <a:pt x="35922" y="65560"/>
                    <a:pt x="35932" y="65073"/>
                  </a:cubicBezTo>
                  <a:lnTo>
                    <a:pt x="33117" y="8740"/>
                  </a:lnTo>
                  <a:cubicBezTo>
                    <a:pt x="33114" y="6504"/>
                    <a:pt x="31635" y="4268"/>
                    <a:pt x="28680" y="2563"/>
                  </a:cubicBezTo>
                  <a:cubicBezTo>
                    <a:pt x="25722" y="854"/>
                    <a:pt x="21844" y="0"/>
                    <a:pt x="179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05;p59">
              <a:extLst>
                <a:ext uri="{FF2B5EF4-FFF2-40B4-BE49-F238E27FC236}">
                  <a16:creationId xmlns:a16="http://schemas.microsoft.com/office/drawing/2014/main" id="{DE2EC7C7-CE3E-4EBB-812D-0220403CDCE7}"/>
                </a:ext>
              </a:extLst>
            </p:cNvPr>
            <p:cNvSpPr/>
            <p:nvPr/>
          </p:nvSpPr>
          <p:spPr>
            <a:xfrm>
              <a:off x="6551172" y="2457292"/>
              <a:ext cx="339630" cy="178641"/>
            </a:xfrm>
            <a:custGeom>
              <a:avLst/>
              <a:gdLst/>
              <a:ahLst/>
              <a:cxnLst/>
              <a:rect l="l" t="t" r="r" b="b"/>
              <a:pathLst>
                <a:path w="39309" h="20676" extrusionOk="0">
                  <a:moveTo>
                    <a:pt x="19655" y="0"/>
                  </a:moveTo>
                  <a:cubicBezTo>
                    <a:pt x="15073" y="0"/>
                    <a:pt x="10491" y="1009"/>
                    <a:pt x="6994" y="3028"/>
                  </a:cubicBezTo>
                  <a:cubicBezTo>
                    <a:pt x="2" y="7065"/>
                    <a:pt x="0" y="13610"/>
                    <a:pt x="6994" y="17648"/>
                  </a:cubicBezTo>
                  <a:cubicBezTo>
                    <a:pt x="10491" y="19666"/>
                    <a:pt x="15073" y="20675"/>
                    <a:pt x="19655" y="20675"/>
                  </a:cubicBezTo>
                  <a:cubicBezTo>
                    <a:pt x="24238" y="20675"/>
                    <a:pt x="28820" y="19666"/>
                    <a:pt x="32316" y="17648"/>
                  </a:cubicBezTo>
                  <a:cubicBezTo>
                    <a:pt x="39309" y="13610"/>
                    <a:pt x="39309" y="7065"/>
                    <a:pt x="32316" y="3028"/>
                  </a:cubicBezTo>
                  <a:cubicBezTo>
                    <a:pt x="28820" y="1009"/>
                    <a:pt x="24238" y="0"/>
                    <a:pt x="196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06;p59">
              <a:extLst>
                <a:ext uri="{FF2B5EF4-FFF2-40B4-BE49-F238E27FC236}">
                  <a16:creationId xmlns:a16="http://schemas.microsoft.com/office/drawing/2014/main" id="{0565C754-D8C3-4D55-B0C7-4F204B66875B}"/>
                </a:ext>
              </a:extLst>
            </p:cNvPr>
            <p:cNvSpPr/>
            <p:nvPr/>
          </p:nvSpPr>
          <p:spPr>
            <a:xfrm>
              <a:off x="6565765" y="1995242"/>
              <a:ext cx="264626" cy="640699"/>
            </a:xfrm>
            <a:custGeom>
              <a:avLst/>
              <a:gdLst/>
              <a:ahLst/>
              <a:cxnLst/>
              <a:rect l="l" t="t" r="r" b="b"/>
              <a:pathLst>
                <a:path w="30628" h="74155" extrusionOk="0">
                  <a:moveTo>
                    <a:pt x="11102" y="1"/>
                  </a:moveTo>
                  <a:cubicBezTo>
                    <a:pt x="9716" y="409"/>
                    <a:pt x="8413" y="942"/>
                    <a:pt x="7254" y="1611"/>
                  </a:cubicBezTo>
                  <a:cubicBezTo>
                    <a:pt x="4289" y="3322"/>
                    <a:pt x="2811" y="5567"/>
                    <a:pt x="2817" y="7810"/>
                  </a:cubicBezTo>
                  <a:lnTo>
                    <a:pt x="2816" y="7810"/>
                  </a:lnTo>
                  <a:lnTo>
                    <a:pt x="0" y="64122"/>
                  </a:lnTo>
                  <a:cubicBezTo>
                    <a:pt x="10" y="64609"/>
                    <a:pt x="131" y="65096"/>
                    <a:pt x="335" y="65579"/>
                  </a:cubicBezTo>
                  <a:cubicBezTo>
                    <a:pt x="941" y="67610"/>
                    <a:pt x="2589" y="69558"/>
                    <a:pt x="5305" y="71126"/>
                  </a:cubicBezTo>
                  <a:cubicBezTo>
                    <a:pt x="8802" y="73145"/>
                    <a:pt x="13384" y="74154"/>
                    <a:pt x="17966" y="74154"/>
                  </a:cubicBezTo>
                  <a:cubicBezTo>
                    <a:pt x="22549" y="74154"/>
                    <a:pt x="27131" y="73145"/>
                    <a:pt x="30627" y="71126"/>
                  </a:cubicBezTo>
                  <a:lnTo>
                    <a:pt x="30627" y="71126"/>
                  </a:lnTo>
                  <a:cubicBezTo>
                    <a:pt x="27921" y="71844"/>
                    <a:pt x="25281" y="72181"/>
                    <a:pt x="22848" y="72181"/>
                  </a:cubicBezTo>
                  <a:cubicBezTo>
                    <a:pt x="15574" y="72181"/>
                    <a:pt x="10161" y="69163"/>
                    <a:pt x="10408" y="64264"/>
                  </a:cubicBezTo>
                  <a:cubicBezTo>
                    <a:pt x="10737" y="57724"/>
                    <a:pt x="10797" y="30361"/>
                    <a:pt x="11743" y="11172"/>
                  </a:cubicBezTo>
                  <a:lnTo>
                    <a:pt x="111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7;p59">
              <a:extLst>
                <a:ext uri="{FF2B5EF4-FFF2-40B4-BE49-F238E27FC236}">
                  <a16:creationId xmlns:a16="http://schemas.microsoft.com/office/drawing/2014/main" id="{ABB29C68-EF2D-4B46-B277-EE1A4E700B8D}"/>
                </a:ext>
              </a:extLst>
            </p:cNvPr>
            <p:cNvSpPr/>
            <p:nvPr/>
          </p:nvSpPr>
          <p:spPr>
            <a:xfrm>
              <a:off x="6577299" y="1987016"/>
              <a:ext cx="287384" cy="151165"/>
            </a:xfrm>
            <a:custGeom>
              <a:avLst/>
              <a:gdLst/>
              <a:ahLst/>
              <a:cxnLst/>
              <a:rect l="l" t="t" r="r" b="b"/>
              <a:pathLst>
                <a:path w="33262" h="17496" extrusionOk="0">
                  <a:moveTo>
                    <a:pt x="16631" y="1"/>
                  </a:moveTo>
                  <a:cubicBezTo>
                    <a:pt x="12754" y="1"/>
                    <a:pt x="8876" y="855"/>
                    <a:pt x="5918" y="2563"/>
                  </a:cubicBezTo>
                  <a:cubicBezTo>
                    <a:pt x="0" y="5979"/>
                    <a:pt x="0" y="11518"/>
                    <a:pt x="5918" y="14933"/>
                  </a:cubicBezTo>
                  <a:cubicBezTo>
                    <a:pt x="8876" y="16641"/>
                    <a:pt x="12754" y="17496"/>
                    <a:pt x="16631" y="17496"/>
                  </a:cubicBezTo>
                  <a:cubicBezTo>
                    <a:pt x="20509" y="17496"/>
                    <a:pt x="24386" y="16641"/>
                    <a:pt x="27345" y="14933"/>
                  </a:cubicBezTo>
                  <a:cubicBezTo>
                    <a:pt x="33261" y="11518"/>
                    <a:pt x="33261" y="5979"/>
                    <a:pt x="27345" y="2563"/>
                  </a:cubicBezTo>
                  <a:cubicBezTo>
                    <a:pt x="24386" y="855"/>
                    <a:pt x="20509" y="1"/>
                    <a:pt x="166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08;p59">
              <a:extLst>
                <a:ext uri="{FF2B5EF4-FFF2-40B4-BE49-F238E27FC236}">
                  <a16:creationId xmlns:a16="http://schemas.microsoft.com/office/drawing/2014/main" id="{50928D8F-234C-419A-B75C-34586325E9E5}"/>
                </a:ext>
              </a:extLst>
            </p:cNvPr>
            <p:cNvSpPr/>
            <p:nvPr/>
          </p:nvSpPr>
          <p:spPr>
            <a:xfrm>
              <a:off x="6720991" y="2105203"/>
              <a:ext cx="176887" cy="323931"/>
            </a:xfrm>
            <a:custGeom>
              <a:avLst/>
              <a:gdLst/>
              <a:ahLst/>
              <a:cxnLst/>
              <a:rect l="l" t="t" r="r" b="b"/>
              <a:pathLst>
                <a:path w="20473" h="37492" extrusionOk="0">
                  <a:moveTo>
                    <a:pt x="19190" y="1"/>
                  </a:moveTo>
                  <a:cubicBezTo>
                    <a:pt x="19191" y="2843"/>
                    <a:pt x="17318" y="5685"/>
                    <a:pt x="13570" y="7853"/>
                  </a:cubicBezTo>
                  <a:cubicBezTo>
                    <a:pt x="9821" y="10021"/>
                    <a:pt x="4912" y="11105"/>
                    <a:pt x="2" y="11105"/>
                  </a:cubicBezTo>
                  <a:lnTo>
                    <a:pt x="1" y="37491"/>
                  </a:lnTo>
                  <a:cubicBezTo>
                    <a:pt x="5239" y="37491"/>
                    <a:pt x="10478" y="36336"/>
                    <a:pt x="14476" y="34026"/>
                  </a:cubicBezTo>
                  <a:cubicBezTo>
                    <a:pt x="18475" y="31716"/>
                    <a:pt x="20472" y="28688"/>
                    <a:pt x="20472" y="25660"/>
                  </a:cubicBezTo>
                  <a:lnTo>
                    <a:pt x="191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395126"/>
      </p:ext>
    </p:extLst>
  </p:cSld>
  <p:clrMapOvr>
    <a:masterClrMapping/>
  </p:clrMapOvr>
  <p:timing>
    <p:tnLst>
      <p:par>
        <p:cTn id="1" dur="indefinite" restart="never" nodeType="tmRoot"/>
      </p:par>
    </p:tnLst>
  </p:timing>
</p:sld>
</file>

<file path=ppt/theme/theme1.xml><?xml version="1.0" encoding="utf-8"?>
<a:theme xmlns:a="http://schemas.openxmlformats.org/drawingml/2006/main" name="Breast Cancer Case by Slidesgo">
  <a:themeElements>
    <a:clrScheme name="Simple Light">
      <a:dk1>
        <a:srgbClr val="000000"/>
      </a:dk1>
      <a:lt1>
        <a:srgbClr val="FFFFFF"/>
      </a:lt1>
      <a:dk2>
        <a:srgbClr val="595959"/>
      </a:dk2>
      <a:lt2>
        <a:srgbClr val="EEEEEE"/>
      </a:lt2>
      <a:accent1>
        <a:srgbClr val="32186B"/>
      </a:accent1>
      <a:accent2>
        <a:srgbClr val="3E2289"/>
      </a:accent2>
      <a:accent3>
        <a:srgbClr val="9290FF"/>
      </a:accent3>
      <a:accent4>
        <a:srgbClr val="F9CAE3"/>
      </a:accent4>
      <a:accent5>
        <a:srgbClr val="F9AFD7"/>
      </a:accent5>
      <a:accent6>
        <a:srgbClr val="FF8FA3"/>
      </a:accent6>
      <a:hlink>
        <a:srgbClr val="32186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TotalTime>
  <Words>1372</Words>
  <Application>Microsoft Office PowerPoint</Application>
  <PresentationFormat>On-screen Show (16:9)</PresentationFormat>
  <Paragraphs>264</Paragraphs>
  <Slides>24</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Wingdings</vt:lpstr>
      <vt:lpstr>Merriweather Black</vt:lpstr>
      <vt:lpstr>Times New Roman</vt:lpstr>
      <vt:lpstr>Lato</vt:lpstr>
      <vt:lpstr>Lato Light</vt:lpstr>
      <vt:lpstr>Breast Cancer Case by Slidesgo</vt:lpstr>
      <vt:lpstr>Breast Cancer Case</vt:lpstr>
      <vt:lpstr>PowerPoint Presentation</vt:lpstr>
      <vt:lpstr>Analysis &amp; Interpretation of variables  </vt:lpstr>
      <vt:lpstr>Introduction</vt:lpstr>
      <vt:lpstr>Intro. Continuation </vt:lpstr>
      <vt:lpstr>Descriptive Statistics (Identification of Variables)</vt:lpstr>
      <vt:lpstr>PowerPoint Presentation</vt:lpstr>
      <vt:lpstr>Variable Identification</vt:lpstr>
      <vt:lpstr>Analysis</vt:lpstr>
      <vt:lpstr>Review of Systems</vt:lpstr>
      <vt:lpstr>Analysis (Cont..)</vt:lpstr>
      <vt:lpstr>Step – 2  Deciding the  Method of preparing Model on the basis of the              characteristics of Targeted variable. </vt:lpstr>
      <vt:lpstr>Analysis (Cont..)</vt:lpstr>
      <vt:lpstr>Step – 3(a) Let’s build model with 7 independent significant variables according to Forward and Stepwise selection method.</vt:lpstr>
      <vt:lpstr>PowerPoint Presentation</vt:lpstr>
      <vt:lpstr>Analysis cont..</vt:lpstr>
      <vt:lpstr>Analysis cont..</vt:lpstr>
      <vt:lpstr>03 Interpretation of Findings</vt:lpstr>
      <vt:lpstr>Explanation of 4 independent variable affecting the diagnosis.</vt:lpstr>
      <vt:lpstr>PowerPoint Presentation</vt:lpstr>
      <vt:lpstr>04  Recommendations</vt:lpstr>
      <vt:lpstr>Recommendations</vt:lpstr>
      <vt:lpstr>Risk factors to consider are – Age, Personal or Family history, and Genetic factors, childbearing or menstrual history. Research shows that lifestyle changes can decrease the risk of breast cancer, even in women at high risk. To lower your risk.  Key factors to consider are listed below: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 Case</dc:title>
  <dc:creator>Akash Binil</dc:creator>
  <cp:lastModifiedBy>dheeraj savanthy</cp:lastModifiedBy>
  <cp:revision>29</cp:revision>
  <dcterms:modified xsi:type="dcterms:W3CDTF">2022-02-25T06:13:30Z</dcterms:modified>
</cp:coreProperties>
</file>